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77"/>
  </p:notesMasterIdLst>
  <p:sldIdLst>
    <p:sldId id="516" r:id="rId6"/>
    <p:sldId id="423" r:id="rId7"/>
    <p:sldId id="514" r:id="rId8"/>
    <p:sldId id="483" r:id="rId9"/>
    <p:sldId id="560" r:id="rId10"/>
    <p:sldId id="425" r:id="rId11"/>
    <p:sldId id="486" r:id="rId12"/>
    <p:sldId id="574" r:id="rId13"/>
    <p:sldId id="575" r:id="rId14"/>
    <p:sldId id="544" r:id="rId15"/>
    <p:sldId id="576" r:id="rId16"/>
    <p:sldId id="577" r:id="rId17"/>
    <p:sldId id="545" r:id="rId18"/>
    <p:sldId id="581" r:id="rId19"/>
    <p:sldId id="525" r:id="rId20"/>
    <p:sldId id="661" r:id="rId21"/>
    <p:sldId id="662" r:id="rId22"/>
    <p:sldId id="663" r:id="rId23"/>
    <p:sldId id="587" r:id="rId24"/>
    <p:sldId id="589" r:id="rId25"/>
    <p:sldId id="591" r:id="rId26"/>
    <p:sldId id="599" r:id="rId27"/>
    <p:sldId id="601" r:id="rId28"/>
    <p:sldId id="602" r:id="rId29"/>
    <p:sldId id="604" r:id="rId30"/>
    <p:sldId id="605" r:id="rId31"/>
    <p:sldId id="606" r:id="rId32"/>
    <p:sldId id="607" r:id="rId33"/>
    <p:sldId id="608" r:id="rId34"/>
    <p:sldId id="609" r:id="rId35"/>
    <p:sldId id="610" r:id="rId36"/>
    <p:sldId id="612" r:id="rId37"/>
    <p:sldId id="546" r:id="rId38"/>
    <p:sldId id="616" r:id="rId39"/>
    <p:sldId id="526" r:id="rId40"/>
    <p:sldId id="617" r:id="rId41"/>
    <p:sldId id="618" r:id="rId42"/>
    <p:sldId id="619" r:id="rId43"/>
    <p:sldId id="621" r:id="rId44"/>
    <p:sldId id="623" r:id="rId45"/>
    <p:sldId id="624" r:id="rId46"/>
    <p:sldId id="527" r:id="rId47"/>
    <p:sldId id="627" r:id="rId48"/>
    <p:sldId id="628" r:id="rId49"/>
    <p:sldId id="626" r:id="rId50"/>
    <p:sldId id="631" r:id="rId51"/>
    <p:sldId id="630" r:id="rId52"/>
    <p:sldId id="632" r:id="rId53"/>
    <p:sldId id="634" r:id="rId54"/>
    <p:sldId id="635" r:id="rId55"/>
    <p:sldId id="664" r:id="rId56"/>
    <p:sldId id="636" r:id="rId57"/>
    <p:sldId id="638" r:id="rId58"/>
    <p:sldId id="547" r:id="rId59"/>
    <p:sldId id="639" r:id="rId60"/>
    <p:sldId id="528" r:id="rId61"/>
    <p:sldId id="643" r:id="rId62"/>
    <p:sldId id="629" r:id="rId63"/>
    <p:sldId id="645" r:id="rId64"/>
    <p:sldId id="646" r:id="rId65"/>
    <p:sldId id="647" r:id="rId66"/>
    <p:sldId id="641" r:id="rId67"/>
    <p:sldId id="529" r:id="rId68"/>
    <p:sldId id="650" r:id="rId69"/>
    <p:sldId id="653" r:id="rId70"/>
    <p:sldId id="655" r:id="rId71"/>
    <p:sldId id="651" r:id="rId72"/>
    <p:sldId id="549" r:id="rId73"/>
    <p:sldId id="659" r:id="rId74"/>
    <p:sldId id="550" r:id="rId75"/>
    <p:sldId id="551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16"/>
            <p14:sldId id="423"/>
            <p14:sldId id="514"/>
            <p14:sldId id="483"/>
            <p14:sldId id="560"/>
            <p14:sldId id="425"/>
            <p14:sldId id="486"/>
            <p14:sldId id="574"/>
            <p14:sldId id="575"/>
            <p14:sldId id="544"/>
            <p14:sldId id="576"/>
            <p14:sldId id="577"/>
            <p14:sldId id="545"/>
            <p14:sldId id="581"/>
            <p14:sldId id="525"/>
            <p14:sldId id="661"/>
            <p14:sldId id="662"/>
            <p14:sldId id="663"/>
            <p14:sldId id="587"/>
            <p14:sldId id="589"/>
            <p14:sldId id="591"/>
            <p14:sldId id="599"/>
            <p14:sldId id="601"/>
            <p14:sldId id="602"/>
            <p14:sldId id="604"/>
            <p14:sldId id="605"/>
            <p14:sldId id="606"/>
            <p14:sldId id="607"/>
            <p14:sldId id="608"/>
            <p14:sldId id="609"/>
            <p14:sldId id="610"/>
            <p14:sldId id="612"/>
            <p14:sldId id="546"/>
            <p14:sldId id="616"/>
            <p14:sldId id="526"/>
            <p14:sldId id="617"/>
            <p14:sldId id="618"/>
            <p14:sldId id="619"/>
            <p14:sldId id="621"/>
            <p14:sldId id="623"/>
            <p14:sldId id="624"/>
            <p14:sldId id="527"/>
            <p14:sldId id="627"/>
            <p14:sldId id="628"/>
            <p14:sldId id="626"/>
            <p14:sldId id="631"/>
            <p14:sldId id="630"/>
            <p14:sldId id="632"/>
            <p14:sldId id="634"/>
            <p14:sldId id="635"/>
            <p14:sldId id="664"/>
            <p14:sldId id="636"/>
            <p14:sldId id="638"/>
            <p14:sldId id="547"/>
            <p14:sldId id="639"/>
            <p14:sldId id="528"/>
            <p14:sldId id="643"/>
            <p14:sldId id="629"/>
            <p14:sldId id="645"/>
            <p14:sldId id="646"/>
            <p14:sldId id="647"/>
            <p14:sldId id="641"/>
            <p14:sldId id="529"/>
            <p14:sldId id="650"/>
            <p14:sldId id="653"/>
            <p14:sldId id="655"/>
            <p14:sldId id="651"/>
            <p14:sldId id="549"/>
            <p14:sldId id="659"/>
            <p14:sldId id="550"/>
            <p14:sldId id="5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92FA6577-88E1-AA2F-4FDD-9DABA9659E1B}" name="Lei San Agustin" initials="LSA" userId="S::lei@compliantlearningresources.com.au::d8299a59-9786-404a-a65b-a702bd7a146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3A"/>
    <a:srgbClr val="FF3B3B"/>
    <a:srgbClr val="FFC000"/>
    <a:srgbClr val="4DC58D"/>
    <a:srgbClr val="1C96D3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95F792-E352-4B63-B850-C29EEDDF85C1}" v="1" dt="2023-05-25T02:34:36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88" autoAdjust="0"/>
  </p:normalViewPr>
  <p:slideViewPr>
    <p:cSldViewPr snapToGrid="0">
      <p:cViewPr varScale="1">
        <p:scale>
          <a:sx n="113" d="100"/>
          <a:sy n="113" d="100"/>
        </p:scale>
        <p:origin x="4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microsoft.com/office/2018/10/relationships/authors" Target="author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ymare Luna" userId="7a21cff5-3a75-4227-be69-6ea1eac8961b" providerId="ADAL" clId="{30FB176A-BC7D-4E12-88AC-CB966488E384}"/>
    <pc:docChg chg="custSel modSld">
      <pc:chgData name="Gaymare Luna" userId="7a21cff5-3a75-4227-be69-6ea1eac8961b" providerId="ADAL" clId="{30FB176A-BC7D-4E12-88AC-CB966488E384}" dt="2023-01-25T03:40:05.402" v="2" actId="11530"/>
      <pc:docMkLst>
        <pc:docMk/>
      </pc:docMkLst>
      <pc:sldChg chg="modSp">
        <pc:chgData name="Gaymare Luna" userId="7a21cff5-3a75-4227-be69-6ea1eac8961b" providerId="ADAL" clId="{30FB176A-BC7D-4E12-88AC-CB966488E384}" dt="2023-01-25T03:40:05.402" v="2" actId="11530"/>
        <pc:sldMkLst>
          <pc:docMk/>
          <pc:sldMk cId="1261078064" sldId="602"/>
        </pc:sldMkLst>
        <pc:graphicFrameChg chg="mod">
          <ac:chgData name="Gaymare Luna" userId="7a21cff5-3a75-4227-be69-6ea1eac8961b" providerId="ADAL" clId="{30FB176A-BC7D-4E12-88AC-CB966488E384}" dt="2023-01-25T03:40:05.402" v="2" actId="11530"/>
          <ac:graphicFrameMkLst>
            <pc:docMk/>
            <pc:sldMk cId="1261078064" sldId="602"/>
            <ac:graphicFrameMk id="7" creationId="{8218C067-58AA-F153-194E-C02EE4E8BD7C}"/>
          </ac:graphicFrameMkLst>
        </pc:graphicFrameChg>
      </pc:sldChg>
      <pc:sldChg chg="addSp delSp modSp mod">
        <pc:chgData name="Gaymare Luna" userId="7a21cff5-3a75-4227-be69-6ea1eac8961b" providerId="ADAL" clId="{30FB176A-BC7D-4E12-88AC-CB966488E384}" dt="2023-01-25T00:53:57.867" v="1" actId="478"/>
        <pc:sldMkLst>
          <pc:docMk/>
          <pc:sldMk cId="47578634" sldId="608"/>
        </pc:sldMkLst>
        <pc:spChg chg="del">
          <ac:chgData name="Gaymare Luna" userId="7a21cff5-3a75-4227-be69-6ea1eac8961b" providerId="ADAL" clId="{30FB176A-BC7D-4E12-88AC-CB966488E384}" dt="2023-01-25T00:53:55.540" v="0" actId="478"/>
          <ac:spMkLst>
            <pc:docMk/>
            <pc:sldMk cId="47578634" sldId="608"/>
            <ac:spMk id="6" creationId="{1CAC0EDC-29CC-47EB-BB15-7AAB3D0A4B63}"/>
          </ac:spMkLst>
        </pc:spChg>
        <pc:spChg chg="add del mod">
          <ac:chgData name="Gaymare Luna" userId="7a21cff5-3a75-4227-be69-6ea1eac8961b" providerId="ADAL" clId="{30FB176A-BC7D-4E12-88AC-CB966488E384}" dt="2023-01-25T00:53:57.867" v="1" actId="478"/>
          <ac:spMkLst>
            <pc:docMk/>
            <pc:sldMk cId="47578634" sldId="608"/>
            <ac:spMk id="8" creationId="{A2A87201-39A7-A50A-8F20-EA3D0BEDF95A}"/>
          </ac:spMkLst>
        </pc:spChg>
      </pc:sldChg>
    </pc:docChg>
  </pc:docChgLst>
  <pc:docChgLst>
    <pc:chgData name="Ayan Daluz" userId="befa8149-c6af-46c9-b27d-15d84abc302f" providerId="ADAL" clId="{D06CD336-4DB7-4E17-8D4D-8D5C0C14ED8E}"/>
    <pc:docChg chg="">
      <pc:chgData name="Ayan Daluz" userId="befa8149-c6af-46c9-b27d-15d84abc302f" providerId="ADAL" clId="{D06CD336-4DB7-4E17-8D4D-8D5C0C14ED8E}" dt="2023-05-24T00:30:22.850" v="1"/>
      <pc:docMkLst>
        <pc:docMk/>
      </pc:docMkLst>
      <pc:sldChg chg="modCm">
        <pc:chgData name="Ayan Daluz" userId="befa8149-c6af-46c9-b27d-15d84abc302f" providerId="ADAL" clId="{D06CD336-4DB7-4E17-8D4D-8D5C0C14ED8E}" dt="2023-05-24T00:30:17.610" v="0"/>
        <pc:sldMkLst>
          <pc:docMk/>
          <pc:sldMk cId="2791897059" sldId="6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Ayan Daluz" userId="befa8149-c6af-46c9-b27d-15d84abc302f" providerId="ADAL" clId="{D06CD336-4DB7-4E17-8D4D-8D5C0C14ED8E}" dt="2023-05-24T00:30:17.610" v="0"/>
              <pc2:cmMkLst xmlns:pc2="http://schemas.microsoft.com/office/powerpoint/2019/9/main/command">
                <pc:docMk/>
                <pc:sldMk cId="2791897059" sldId="605"/>
                <pc2:cmMk id="{66CBE582-1C26-4AC2-82F8-13922D8C7FC7}"/>
              </pc2:cmMkLst>
            </pc226:cmChg>
          </p:ext>
        </pc:extLst>
      </pc:sldChg>
      <pc:sldChg chg="modCm">
        <pc:chgData name="Ayan Daluz" userId="befa8149-c6af-46c9-b27d-15d84abc302f" providerId="ADAL" clId="{D06CD336-4DB7-4E17-8D4D-8D5C0C14ED8E}" dt="2023-05-24T00:30:22.850" v="1"/>
        <pc:sldMkLst>
          <pc:docMk/>
          <pc:sldMk cId="3638676900" sldId="63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mod">
              <pc226:chgData name="Ayan Daluz" userId="befa8149-c6af-46c9-b27d-15d84abc302f" providerId="ADAL" clId="{D06CD336-4DB7-4E17-8D4D-8D5C0C14ED8E}" dt="2023-05-24T00:30:22.850" v="1"/>
              <pc2:cmMkLst xmlns:pc2="http://schemas.microsoft.com/office/powerpoint/2019/9/main/command">
                <pc:docMk/>
                <pc:sldMk cId="3638676900" sldId="630"/>
                <pc2:cmMk id="{C6F30C3C-B9A7-4673-A74D-60BF52D11BD2}"/>
              </pc2:cmMkLst>
            </pc226:cmChg>
          </p:ext>
        </pc:extLst>
      </pc:sldChg>
    </pc:docChg>
  </pc:docChgLst>
  <pc:docChgLst>
    <pc:chgData name="Lei San Agustin" userId="d8299a59-9786-404a-a65b-a702bd7a1468" providerId="ADAL" clId="{2395F792-E352-4B63-B850-C29EEDDF85C1}"/>
    <pc:docChg chg="">
      <pc:chgData name="Lei San Agustin" userId="d8299a59-9786-404a-a65b-a702bd7a1468" providerId="ADAL" clId="{2395F792-E352-4B63-B850-C29EEDDF85C1}" dt="2023-05-25T02:34:14.210" v="1"/>
      <pc:docMkLst>
        <pc:docMk/>
      </pc:docMkLst>
      <pc:sldChg chg="delCm">
        <pc:chgData name="Lei San Agustin" userId="d8299a59-9786-404a-a65b-a702bd7a1468" providerId="ADAL" clId="{2395F792-E352-4B63-B850-C29EEDDF85C1}" dt="2023-05-25T02:34:11.113" v="0"/>
        <pc:sldMkLst>
          <pc:docMk/>
          <pc:sldMk cId="2791897059" sldId="6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Lei San Agustin" userId="d8299a59-9786-404a-a65b-a702bd7a1468" providerId="ADAL" clId="{2395F792-E352-4B63-B850-C29EEDDF85C1}" dt="2023-05-25T02:34:11.113" v="0"/>
              <pc2:cmMkLst xmlns:pc2="http://schemas.microsoft.com/office/powerpoint/2019/9/main/command">
                <pc:docMk/>
                <pc:sldMk cId="2791897059" sldId="605"/>
                <pc2:cmMk id="{66CBE582-1C26-4AC2-82F8-13922D8C7FC7}"/>
              </pc2:cmMkLst>
            </pc226:cmChg>
          </p:ext>
        </pc:extLst>
      </pc:sldChg>
      <pc:sldChg chg="delCm">
        <pc:chgData name="Lei San Agustin" userId="d8299a59-9786-404a-a65b-a702bd7a1468" providerId="ADAL" clId="{2395F792-E352-4B63-B850-C29EEDDF85C1}" dt="2023-05-25T02:34:14.210" v="1"/>
        <pc:sldMkLst>
          <pc:docMk/>
          <pc:sldMk cId="3638676900" sldId="63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Lei San Agustin" userId="d8299a59-9786-404a-a65b-a702bd7a1468" providerId="ADAL" clId="{2395F792-E352-4B63-B850-C29EEDDF85C1}" dt="2023-05-25T02:34:14.210" v="1"/>
              <pc2:cmMkLst xmlns:pc2="http://schemas.microsoft.com/office/powerpoint/2019/9/main/command">
                <pc:docMk/>
                <pc:sldMk cId="3638676900" sldId="630"/>
                <pc2:cmMk id="{C6F30C3C-B9A7-4673-A74D-60BF52D11BD2}"/>
              </pc2:cmMkLst>
            </pc226:cmChg>
          </p:ext>
        </pc:extLst>
      </pc:sldChg>
    </pc:docChg>
  </pc:docChgLst>
  <pc:docChgLst>
    <pc:chgData name="Lei San Agustin" userId="d8299a59-9786-404a-a65b-a702bd7a1468" providerId="ADAL" clId="{66E23E41-B2CD-4586-88EE-B94F5DAF0D4B}"/>
    <pc:docChg chg="modSld">
      <pc:chgData name="Lei San Agustin" userId="d8299a59-9786-404a-a65b-a702bd7a1468" providerId="ADAL" clId="{66E23E41-B2CD-4586-88EE-B94F5DAF0D4B}" dt="2023-04-12T02:11:45.463" v="65"/>
      <pc:docMkLst>
        <pc:docMk/>
      </pc:docMkLst>
      <pc:sldChg chg="modSp mod addCm">
        <pc:chgData name="Lei San Agustin" userId="d8299a59-9786-404a-a65b-a702bd7a1468" providerId="ADAL" clId="{66E23E41-B2CD-4586-88EE-B94F5DAF0D4B}" dt="2023-04-12T02:09:05.781" v="9"/>
        <pc:sldMkLst>
          <pc:docMk/>
          <pc:sldMk cId="2474872708" sldId="486"/>
        </pc:sldMkLst>
        <pc:spChg chg="mod">
          <ac:chgData name="Lei San Agustin" userId="d8299a59-9786-404a-a65b-a702bd7a1468" providerId="ADAL" clId="{66E23E41-B2CD-4586-88EE-B94F5DAF0D4B}" dt="2023-04-12T02:09:00.433" v="8" actId="20577"/>
          <ac:spMkLst>
            <pc:docMk/>
            <pc:sldMk cId="2474872708" sldId="486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6E23E41-B2CD-4586-88EE-B94F5DAF0D4B}" dt="2023-04-12T02:09:40.050" v="20"/>
        <pc:sldMkLst>
          <pc:docMk/>
          <pc:sldMk cId="2619349680" sldId="525"/>
        </pc:sldMkLst>
        <pc:spChg chg="mod">
          <ac:chgData name="Lei San Agustin" userId="d8299a59-9786-404a-a65b-a702bd7a1468" providerId="ADAL" clId="{66E23E41-B2CD-4586-88EE-B94F5DAF0D4B}" dt="2023-04-12T02:09:34.924" v="19" actId="20577"/>
          <ac:spMkLst>
            <pc:docMk/>
            <pc:sldMk cId="2619349680" sldId="525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6E23E41-B2CD-4586-88EE-B94F5DAF0D4B}" dt="2023-04-12T02:10:15.124" v="32"/>
        <pc:sldMkLst>
          <pc:docMk/>
          <pc:sldMk cId="730695623" sldId="526"/>
        </pc:sldMkLst>
        <pc:spChg chg="mod">
          <ac:chgData name="Lei San Agustin" userId="d8299a59-9786-404a-a65b-a702bd7a1468" providerId="ADAL" clId="{66E23E41-B2CD-4586-88EE-B94F5DAF0D4B}" dt="2023-04-12T02:10:08.325" v="31" actId="20577"/>
          <ac:spMkLst>
            <pc:docMk/>
            <pc:sldMk cId="730695623" sldId="526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6E23E41-B2CD-4586-88EE-B94F5DAF0D4B}" dt="2023-04-12T02:10:41.701" v="43"/>
        <pc:sldMkLst>
          <pc:docMk/>
          <pc:sldMk cId="4014569489" sldId="527"/>
        </pc:sldMkLst>
        <pc:spChg chg="mod">
          <ac:chgData name="Lei San Agustin" userId="d8299a59-9786-404a-a65b-a702bd7a1468" providerId="ADAL" clId="{66E23E41-B2CD-4586-88EE-B94F5DAF0D4B}" dt="2023-04-12T02:10:37.229" v="42" actId="20577"/>
          <ac:spMkLst>
            <pc:docMk/>
            <pc:sldMk cId="4014569489" sldId="527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6E23E41-B2CD-4586-88EE-B94F5DAF0D4B}" dt="2023-04-12T02:11:10.071" v="49"/>
        <pc:sldMkLst>
          <pc:docMk/>
          <pc:sldMk cId="1484522772" sldId="528"/>
        </pc:sldMkLst>
        <pc:spChg chg="mod">
          <ac:chgData name="Lei San Agustin" userId="d8299a59-9786-404a-a65b-a702bd7a1468" providerId="ADAL" clId="{66E23E41-B2CD-4586-88EE-B94F5DAF0D4B}" dt="2023-04-12T02:11:04.444" v="48" actId="20577"/>
          <ac:spMkLst>
            <pc:docMk/>
            <pc:sldMk cId="1484522772" sldId="528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6E23E41-B2CD-4586-88EE-B94F5DAF0D4B}" dt="2023-04-12T02:11:45.463" v="65"/>
        <pc:sldMkLst>
          <pc:docMk/>
          <pc:sldMk cId="1377629147" sldId="529"/>
        </pc:sldMkLst>
        <pc:spChg chg="mod">
          <ac:chgData name="Lei San Agustin" userId="d8299a59-9786-404a-a65b-a702bd7a1468" providerId="ADAL" clId="{66E23E41-B2CD-4586-88EE-B94F5DAF0D4B}" dt="2023-04-12T02:11:41.308" v="64" actId="20577"/>
          <ac:spMkLst>
            <pc:docMk/>
            <pc:sldMk cId="1377629147" sldId="529"/>
            <ac:spMk id="2" creationId="{0631258E-42A2-4A96-A264-9BF3D41554F8}"/>
          </ac:spMkLst>
        </pc:spChg>
      </pc:sldChg>
    </pc:docChg>
  </pc:docChgLst>
  <pc:docChgLst>
    <pc:chgData name="Lei San Agustin" userId="d8299a59-9786-404a-a65b-a702bd7a1468" providerId="ADAL" clId="{554575B3-5E16-4242-AB60-B1ACBF79C7C2}"/>
    <pc:docChg chg="modSld">
      <pc:chgData name="Lei San Agustin" userId="d8299a59-9786-404a-a65b-a702bd7a1468" providerId="ADAL" clId="{554575B3-5E16-4242-AB60-B1ACBF79C7C2}" dt="2023-05-23T01:18:04.132" v="22"/>
      <pc:docMkLst>
        <pc:docMk/>
      </pc:docMkLst>
      <pc:sldChg chg="modSp mod addCm">
        <pc:chgData name="Lei San Agustin" userId="d8299a59-9786-404a-a65b-a702bd7a1468" providerId="ADAL" clId="{554575B3-5E16-4242-AB60-B1ACBF79C7C2}" dt="2023-05-23T01:15:25.907" v="17" actId="14100"/>
        <pc:sldMkLst>
          <pc:docMk/>
          <pc:sldMk cId="2791897059" sldId="605"/>
        </pc:sldMkLst>
        <pc:spChg chg="mod">
          <ac:chgData name="Lei San Agustin" userId="d8299a59-9786-404a-a65b-a702bd7a1468" providerId="ADAL" clId="{554575B3-5E16-4242-AB60-B1ACBF79C7C2}" dt="2023-05-23T01:15:06.701" v="15" actId="20577"/>
          <ac:spMkLst>
            <pc:docMk/>
            <pc:sldMk cId="2791897059" sldId="605"/>
            <ac:spMk id="3" creationId="{042D9E7B-D1BB-4A59-8D12-11E6C2FA55AC}"/>
          </ac:spMkLst>
        </pc:spChg>
        <pc:graphicFrameChg chg="mod">
          <ac:chgData name="Lei San Agustin" userId="d8299a59-9786-404a-a65b-a702bd7a1468" providerId="ADAL" clId="{554575B3-5E16-4242-AB60-B1ACBF79C7C2}" dt="2023-05-23T01:15:25.907" v="17" actId="14100"/>
          <ac:graphicFrameMkLst>
            <pc:docMk/>
            <pc:sldMk cId="2791897059" sldId="605"/>
            <ac:graphicFrameMk id="6" creationId="{FAB50745-7DA6-2A96-EEF8-7523547C6B15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Lei San Agustin" userId="d8299a59-9786-404a-a65b-a702bd7a1468" providerId="ADAL" clId="{554575B3-5E16-4242-AB60-B1ACBF79C7C2}" dt="2023-05-23T01:15:20.662" v="16"/>
              <pc2:cmMkLst xmlns:pc2="http://schemas.microsoft.com/office/powerpoint/2019/9/main/command">
                <pc:docMk/>
                <pc:sldMk cId="2791897059" sldId="605"/>
                <pc2:cmMk id="{66CBE582-1C26-4AC2-82F8-13922D8C7FC7}"/>
              </pc2:cmMkLst>
            </pc226:cmChg>
          </p:ext>
        </pc:extLst>
      </pc:sldChg>
      <pc:sldChg chg="modSp mod addCm">
        <pc:chgData name="Lei San Agustin" userId="d8299a59-9786-404a-a65b-a702bd7a1468" providerId="ADAL" clId="{554575B3-5E16-4242-AB60-B1ACBF79C7C2}" dt="2023-05-23T01:18:04.132" v="22"/>
        <pc:sldMkLst>
          <pc:docMk/>
          <pc:sldMk cId="3638676900" sldId="630"/>
        </pc:sldMkLst>
        <pc:graphicFrameChg chg="modGraphic">
          <ac:chgData name="Lei San Agustin" userId="d8299a59-9786-404a-a65b-a702bd7a1468" providerId="ADAL" clId="{554575B3-5E16-4242-AB60-B1ACBF79C7C2}" dt="2023-05-23T01:17:56.732" v="21" actId="20577"/>
          <ac:graphicFrameMkLst>
            <pc:docMk/>
            <pc:sldMk cId="3638676900" sldId="630"/>
            <ac:graphicFrameMk id="7" creationId="{2DB30AFA-41DD-3AE7-D6C0-F7BCC35339DA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xmlns="" chg="add">
              <pc226:chgData name="Lei San Agustin" userId="d8299a59-9786-404a-a65b-a702bd7a1468" providerId="ADAL" clId="{554575B3-5E16-4242-AB60-B1ACBF79C7C2}" dt="2023-05-23T01:18:04.132" v="22"/>
              <pc2:cmMkLst xmlns:pc2="http://schemas.microsoft.com/office/powerpoint/2019/9/main/command">
                <pc:docMk/>
                <pc:sldMk cId="3638676900" sldId="630"/>
                <pc2:cmMk id="{C6F30C3C-B9A7-4673-A74D-60BF52D11BD2}"/>
              </pc2:cmMkLst>
            </pc226:cmChg>
          </p:ext>
        </pc:extLst>
      </pc:sldChg>
    </pc:docChg>
  </pc:docChgLst>
  <pc:docChgLst>
    <pc:chgData name="Gaymare Luna" userId="7a21cff5-3a75-4227-be69-6ea1eac8961b" providerId="ADAL" clId="{912D9194-EA07-49BD-92DB-34312CDEA9C5}"/>
    <pc:docChg chg="undo custSel addSld delSld modSld modSection">
      <pc:chgData name="Gaymare Luna" userId="7a21cff5-3a75-4227-be69-6ea1eac8961b" providerId="ADAL" clId="{912D9194-EA07-49BD-92DB-34312CDEA9C5}" dt="2023-01-24T06:57:17.393" v="433" actId="478"/>
      <pc:docMkLst>
        <pc:docMk/>
      </pc:docMkLst>
      <pc:sldChg chg="modSp mod">
        <pc:chgData name="Gaymare Luna" userId="7a21cff5-3a75-4227-be69-6ea1eac8961b" providerId="ADAL" clId="{912D9194-EA07-49BD-92DB-34312CDEA9C5}" dt="2023-01-24T05:23:44.751" v="4" actId="14826"/>
        <pc:sldMkLst>
          <pc:docMk/>
          <pc:sldMk cId="2474872708" sldId="486"/>
        </pc:sldMkLst>
        <pc:spChg chg="mod">
          <ac:chgData name="Gaymare Luna" userId="7a21cff5-3a75-4227-be69-6ea1eac8961b" providerId="ADAL" clId="{912D9194-EA07-49BD-92DB-34312CDEA9C5}" dt="2023-01-24T05:23:28.889" v="3" actId="465"/>
          <ac:spMkLst>
            <pc:docMk/>
            <pc:sldMk cId="2474872708" sldId="486"/>
            <ac:spMk id="2" creationId="{0631258E-42A2-4A96-A264-9BF3D41554F8}"/>
          </ac:spMkLst>
        </pc:spChg>
        <pc:picChg chg="mod">
          <ac:chgData name="Gaymare Luna" userId="7a21cff5-3a75-4227-be69-6ea1eac8961b" providerId="ADAL" clId="{912D9194-EA07-49BD-92DB-34312CDEA9C5}" dt="2023-01-24T05:23:44.751" v="4" actId="14826"/>
          <ac:picMkLst>
            <pc:docMk/>
            <pc:sldMk cId="2474872708" sldId="486"/>
            <ac:picMk id="5" creationId="{621BB12B-0222-4B1F-B9A5-7432D56803D0}"/>
          </ac:picMkLst>
        </pc:picChg>
      </pc:sldChg>
      <pc:sldChg chg="delSp mod">
        <pc:chgData name="Gaymare Luna" userId="7a21cff5-3a75-4227-be69-6ea1eac8961b" providerId="ADAL" clId="{912D9194-EA07-49BD-92DB-34312CDEA9C5}" dt="2023-01-24T05:22:34.147" v="0" actId="478"/>
        <pc:sldMkLst>
          <pc:docMk/>
          <pc:sldMk cId="17881144" sldId="514"/>
        </pc:sldMkLst>
        <pc:spChg chg="del">
          <ac:chgData name="Gaymare Luna" userId="7a21cff5-3a75-4227-be69-6ea1eac8961b" providerId="ADAL" clId="{912D9194-EA07-49BD-92DB-34312CDEA9C5}" dt="2023-01-24T05:22:34.147" v="0" actId="478"/>
          <ac:spMkLst>
            <pc:docMk/>
            <pc:sldMk cId="17881144" sldId="514"/>
            <ac:spMk id="2" creationId="{70AB3EF6-BB7D-4D73-9C21-731770A78952}"/>
          </ac:spMkLst>
        </pc:spChg>
      </pc:sldChg>
      <pc:sldChg chg="modSp mod">
        <pc:chgData name="Gaymare Luna" userId="7a21cff5-3a75-4227-be69-6ea1eac8961b" providerId="ADAL" clId="{912D9194-EA07-49BD-92DB-34312CDEA9C5}" dt="2023-01-24T05:33:22.395" v="80" actId="465"/>
        <pc:sldMkLst>
          <pc:docMk/>
          <pc:sldMk cId="2619349680" sldId="525"/>
        </pc:sldMkLst>
        <pc:spChg chg="mod">
          <ac:chgData name="Gaymare Luna" userId="7a21cff5-3a75-4227-be69-6ea1eac8961b" providerId="ADAL" clId="{912D9194-EA07-49BD-92DB-34312CDEA9C5}" dt="2023-01-24T05:33:22.395" v="80" actId="465"/>
          <ac:spMkLst>
            <pc:docMk/>
            <pc:sldMk cId="2619349680" sldId="525"/>
            <ac:spMk id="2" creationId="{0631258E-42A2-4A96-A264-9BF3D41554F8}"/>
          </ac:spMkLst>
        </pc:spChg>
      </pc:sldChg>
      <pc:sldChg chg="modSp mod">
        <pc:chgData name="Gaymare Luna" userId="7a21cff5-3a75-4227-be69-6ea1eac8961b" providerId="ADAL" clId="{912D9194-EA07-49BD-92DB-34312CDEA9C5}" dt="2023-01-24T06:03:37.190" v="211" actId="255"/>
        <pc:sldMkLst>
          <pc:docMk/>
          <pc:sldMk cId="730695623" sldId="526"/>
        </pc:sldMkLst>
        <pc:spChg chg="mod">
          <ac:chgData name="Gaymare Luna" userId="7a21cff5-3a75-4227-be69-6ea1eac8961b" providerId="ADAL" clId="{912D9194-EA07-49BD-92DB-34312CDEA9C5}" dt="2023-01-24T06:03:37.190" v="211" actId="255"/>
          <ac:spMkLst>
            <pc:docMk/>
            <pc:sldMk cId="730695623" sldId="526"/>
            <ac:spMk id="2" creationId="{0631258E-42A2-4A96-A264-9BF3D41554F8}"/>
          </ac:spMkLst>
        </pc:spChg>
        <pc:picChg chg="mod">
          <ac:chgData name="Gaymare Luna" userId="7a21cff5-3a75-4227-be69-6ea1eac8961b" providerId="ADAL" clId="{912D9194-EA07-49BD-92DB-34312CDEA9C5}" dt="2023-01-24T06:03:29.070" v="210" actId="14826"/>
          <ac:picMkLst>
            <pc:docMk/>
            <pc:sldMk cId="730695623" sldId="526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912D9194-EA07-49BD-92DB-34312CDEA9C5}" dt="2023-01-24T06:12:40.191" v="294" actId="14826"/>
        <pc:sldMkLst>
          <pc:docMk/>
          <pc:sldMk cId="4014569489" sldId="527"/>
        </pc:sldMkLst>
        <pc:spChg chg="mod">
          <ac:chgData name="Gaymare Luna" userId="7a21cff5-3a75-4227-be69-6ea1eac8961b" providerId="ADAL" clId="{912D9194-EA07-49BD-92DB-34312CDEA9C5}" dt="2023-01-24T06:11:24.733" v="292" actId="465"/>
          <ac:spMkLst>
            <pc:docMk/>
            <pc:sldMk cId="4014569489" sldId="527"/>
            <ac:spMk id="2" creationId="{0631258E-42A2-4A96-A264-9BF3D41554F8}"/>
          </ac:spMkLst>
        </pc:spChg>
        <pc:picChg chg="mod">
          <ac:chgData name="Gaymare Luna" userId="7a21cff5-3a75-4227-be69-6ea1eac8961b" providerId="ADAL" clId="{912D9194-EA07-49BD-92DB-34312CDEA9C5}" dt="2023-01-24T06:12:40.191" v="294" actId="14826"/>
          <ac:picMkLst>
            <pc:docMk/>
            <pc:sldMk cId="4014569489" sldId="527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912D9194-EA07-49BD-92DB-34312CDEA9C5}" dt="2023-01-24T06:48:36.084" v="375" actId="1076"/>
        <pc:sldMkLst>
          <pc:docMk/>
          <pc:sldMk cId="1484522772" sldId="528"/>
        </pc:sldMkLst>
        <pc:spChg chg="mod">
          <ac:chgData name="Gaymare Luna" userId="7a21cff5-3a75-4227-be69-6ea1eac8961b" providerId="ADAL" clId="{912D9194-EA07-49BD-92DB-34312CDEA9C5}" dt="2023-01-24T06:47:56.549" v="373" actId="465"/>
          <ac:spMkLst>
            <pc:docMk/>
            <pc:sldMk cId="1484522772" sldId="528"/>
            <ac:spMk id="2" creationId="{0631258E-42A2-4A96-A264-9BF3D41554F8}"/>
          </ac:spMkLst>
        </pc:spChg>
        <pc:picChg chg="mod">
          <ac:chgData name="Gaymare Luna" userId="7a21cff5-3a75-4227-be69-6ea1eac8961b" providerId="ADAL" clId="{912D9194-EA07-49BD-92DB-34312CDEA9C5}" dt="2023-01-24T06:48:36.084" v="375" actId="1076"/>
          <ac:picMkLst>
            <pc:docMk/>
            <pc:sldMk cId="1484522772" sldId="528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912D9194-EA07-49BD-92DB-34312CDEA9C5}" dt="2023-01-24T06:51:50.680" v="393" actId="14826"/>
        <pc:sldMkLst>
          <pc:docMk/>
          <pc:sldMk cId="1377629147" sldId="529"/>
        </pc:sldMkLst>
        <pc:spChg chg="mod">
          <ac:chgData name="Gaymare Luna" userId="7a21cff5-3a75-4227-be69-6ea1eac8961b" providerId="ADAL" clId="{912D9194-EA07-49BD-92DB-34312CDEA9C5}" dt="2023-01-24T06:50:19.225" v="390" actId="255"/>
          <ac:spMkLst>
            <pc:docMk/>
            <pc:sldMk cId="1377629147" sldId="529"/>
            <ac:spMk id="2" creationId="{0631258E-42A2-4A96-A264-9BF3D41554F8}"/>
          </ac:spMkLst>
        </pc:spChg>
        <pc:picChg chg="mod">
          <ac:chgData name="Gaymare Luna" userId="7a21cff5-3a75-4227-be69-6ea1eac8961b" providerId="ADAL" clId="{912D9194-EA07-49BD-92DB-34312CDEA9C5}" dt="2023-01-24T06:51:50.680" v="393" actId="14826"/>
          <ac:picMkLst>
            <pc:docMk/>
            <pc:sldMk cId="1377629147" sldId="529"/>
            <ac:picMk id="5" creationId="{621BB12B-0222-4B1F-B9A5-7432D56803D0}"/>
          </ac:picMkLst>
        </pc:picChg>
      </pc:sldChg>
      <pc:sldChg chg="delSp mod">
        <pc:chgData name="Gaymare Luna" userId="7a21cff5-3a75-4227-be69-6ea1eac8961b" providerId="ADAL" clId="{912D9194-EA07-49BD-92DB-34312CDEA9C5}" dt="2023-01-24T05:27:42.240" v="27" actId="478"/>
        <pc:sldMkLst>
          <pc:docMk/>
          <pc:sldMk cId="2583591841" sldId="544"/>
        </pc:sldMkLst>
        <pc:spChg chg="del">
          <ac:chgData name="Gaymare Luna" userId="7a21cff5-3a75-4227-be69-6ea1eac8961b" providerId="ADAL" clId="{912D9194-EA07-49BD-92DB-34312CDEA9C5}" dt="2023-01-24T05:27:42.240" v="27" actId="478"/>
          <ac:spMkLst>
            <pc:docMk/>
            <pc:sldMk cId="2583591841" sldId="544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912D9194-EA07-49BD-92DB-34312CDEA9C5}" dt="2023-01-24T05:32:09.006" v="58" actId="1036"/>
        <pc:sldMkLst>
          <pc:docMk/>
          <pc:sldMk cId="2728723518" sldId="545"/>
        </pc:sldMkLst>
        <pc:spChg chg="del">
          <ac:chgData name="Gaymare Luna" userId="7a21cff5-3a75-4227-be69-6ea1eac8961b" providerId="ADAL" clId="{912D9194-EA07-49BD-92DB-34312CDEA9C5}" dt="2023-01-24T05:30:16.992" v="41" actId="478"/>
          <ac:spMkLst>
            <pc:docMk/>
            <pc:sldMk cId="2728723518" sldId="545"/>
            <ac:spMk id="5" creationId="{191E3C24-B3BE-E59B-39AF-9C166604BE87}"/>
          </ac:spMkLst>
        </pc:spChg>
        <pc:spChg chg="del">
          <ac:chgData name="Gaymare Luna" userId="7a21cff5-3a75-4227-be69-6ea1eac8961b" providerId="ADAL" clId="{912D9194-EA07-49BD-92DB-34312CDEA9C5}" dt="2023-01-24T05:29:16.007" v="38" actId="478"/>
          <ac:spMkLst>
            <pc:docMk/>
            <pc:sldMk cId="2728723518" sldId="545"/>
            <ac:spMk id="6" creationId="{9D46F5E4-2739-B71A-4CCB-AE4928045F38}"/>
          </ac:spMkLst>
        </pc:spChg>
        <pc:spChg chg="mod">
          <ac:chgData name="Gaymare Luna" userId="7a21cff5-3a75-4227-be69-6ea1eac8961b" providerId="ADAL" clId="{912D9194-EA07-49BD-92DB-34312CDEA9C5}" dt="2023-01-24T05:30:15.099" v="40" actId="14100"/>
          <ac:spMkLst>
            <pc:docMk/>
            <pc:sldMk cId="2728723518" sldId="545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5:30:21.307" v="43"/>
          <ac:picMkLst>
            <pc:docMk/>
            <pc:sldMk cId="2728723518" sldId="545"/>
            <ac:picMk id="2" creationId="{78BDE528-F5D4-3446-1E8E-EB3246E12D00}"/>
          </ac:picMkLst>
        </pc:picChg>
        <pc:picChg chg="del mod">
          <ac:chgData name="Gaymare Luna" userId="7a21cff5-3a75-4227-be69-6ea1eac8961b" providerId="ADAL" clId="{912D9194-EA07-49BD-92DB-34312CDEA9C5}" dt="2023-01-24T05:30:17.435" v="42" actId="478"/>
          <ac:picMkLst>
            <pc:docMk/>
            <pc:sldMk cId="2728723518" sldId="545"/>
            <ac:picMk id="4" creationId="{35D41214-2D7E-5F3E-1954-E14897FF9DA2}"/>
          </ac:picMkLst>
        </pc:picChg>
        <pc:picChg chg="add mod modCrop">
          <ac:chgData name="Gaymare Luna" userId="7a21cff5-3a75-4227-be69-6ea1eac8961b" providerId="ADAL" clId="{912D9194-EA07-49BD-92DB-34312CDEA9C5}" dt="2023-01-24T05:32:09.006" v="58" actId="1036"/>
          <ac:picMkLst>
            <pc:docMk/>
            <pc:sldMk cId="2728723518" sldId="545"/>
            <ac:picMk id="9" creationId="{71463891-6DC3-E30F-F15A-562BCDDE1DE2}"/>
          </ac:picMkLst>
        </pc:picChg>
      </pc:sldChg>
      <pc:sldChg chg="modSp mod">
        <pc:chgData name="Gaymare Luna" userId="7a21cff5-3a75-4227-be69-6ea1eac8961b" providerId="ADAL" clId="{912D9194-EA07-49BD-92DB-34312CDEA9C5}" dt="2023-01-24T05:58:17.940" v="192"/>
        <pc:sldMkLst>
          <pc:docMk/>
          <pc:sldMk cId="4069728490" sldId="546"/>
        </pc:sldMkLst>
        <pc:spChg chg="mod">
          <ac:chgData name="Gaymare Luna" userId="7a21cff5-3a75-4227-be69-6ea1eac8961b" providerId="ADAL" clId="{912D9194-EA07-49BD-92DB-34312CDEA9C5}" dt="2023-01-24T05:58:17.940" v="192"/>
          <ac:spMkLst>
            <pc:docMk/>
            <pc:sldMk cId="4069728490" sldId="546"/>
            <ac:spMk id="3" creationId="{042D9E7B-D1BB-4A59-8D12-11E6C2FA55AC}"/>
          </ac:spMkLst>
        </pc:spChg>
      </pc:sldChg>
      <pc:sldChg chg="delSp mod">
        <pc:chgData name="Gaymare Luna" userId="7a21cff5-3a75-4227-be69-6ea1eac8961b" providerId="ADAL" clId="{912D9194-EA07-49BD-92DB-34312CDEA9C5}" dt="2023-01-24T06:46:19.270" v="365" actId="478"/>
        <pc:sldMkLst>
          <pc:docMk/>
          <pc:sldMk cId="1327024578" sldId="547"/>
        </pc:sldMkLst>
        <pc:spChg chg="del">
          <ac:chgData name="Gaymare Luna" userId="7a21cff5-3a75-4227-be69-6ea1eac8961b" providerId="ADAL" clId="{912D9194-EA07-49BD-92DB-34312CDEA9C5}" dt="2023-01-24T06:46:19.270" v="365" actId="478"/>
          <ac:spMkLst>
            <pc:docMk/>
            <pc:sldMk cId="1327024578" sldId="547"/>
            <ac:spMk id="2" creationId="{70AB3EF6-BB7D-4D73-9C21-731770A78952}"/>
          </ac:spMkLst>
        </pc:spChg>
      </pc:sldChg>
      <pc:sldChg chg="delSp mod">
        <pc:chgData name="Gaymare Luna" userId="7a21cff5-3a75-4227-be69-6ea1eac8961b" providerId="ADAL" clId="{912D9194-EA07-49BD-92DB-34312CDEA9C5}" dt="2023-01-24T06:57:11.838" v="432" actId="478"/>
        <pc:sldMkLst>
          <pc:docMk/>
          <pc:sldMk cId="192638125" sldId="549"/>
        </pc:sldMkLst>
        <pc:spChg chg="del">
          <ac:chgData name="Gaymare Luna" userId="7a21cff5-3a75-4227-be69-6ea1eac8961b" providerId="ADAL" clId="{912D9194-EA07-49BD-92DB-34312CDEA9C5}" dt="2023-01-24T06:57:11.838" v="432" actId="478"/>
          <ac:spMkLst>
            <pc:docMk/>
            <pc:sldMk cId="192638125" sldId="549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912D9194-EA07-49BD-92DB-34312CDEA9C5}" dt="2023-01-24T05:26:23.949" v="22" actId="1076"/>
        <pc:sldMkLst>
          <pc:docMk/>
          <pc:sldMk cId="1551508312" sldId="574"/>
        </pc:sldMkLst>
        <pc:spChg chg="del">
          <ac:chgData name="Gaymare Luna" userId="7a21cff5-3a75-4227-be69-6ea1eac8961b" providerId="ADAL" clId="{912D9194-EA07-49BD-92DB-34312CDEA9C5}" dt="2023-01-24T05:25:42.233" v="10" actId="478"/>
          <ac:spMkLst>
            <pc:docMk/>
            <pc:sldMk cId="1551508312" sldId="574"/>
            <ac:spMk id="5" creationId="{191E3C24-B3BE-E59B-39AF-9C166604BE87}"/>
          </ac:spMkLst>
        </pc:spChg>
        <pc:spChg chg="del">
          <ac:chgData name="Gaymare Luna" userId="7a21cff5-3a75-4227-be69-6ea1eac8961b" providerId="ADAL" clId="{912D9194-EA07-49BD-92DB-34312CDEA9C5}" dt="2023-01-24T05:23:50.916" v="5" actId="478"/>
          <ac:spMkLst>
            <pc:docMk/>
            <pc:sldMk cId="1551508312" sldId="574"/>
            <ac:spMk id="6" creationId="{9D46F5E4-2739-B71A-4CCB-AE4928045F38}"/>
          </ac:spMkLst>
        </pc:spChg>
        <pc:spChg chg="mod">
          <ac:chgData name="Gaymare Luna" userId="7a21cff5-3a75-4227-be69-6ea1eac8961b" providerId="ADAL" clId="{912D9194-EA07-49BD-92DB-34312CDEA9C5}" dt="2023-01-24T05:26:16.941" v="20" actId="14100"/>
          <ac:spMkLst>
            <pc:docMk/>
            <pc:sldMk cId="1551508312" sldId="574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5:25:45.668" v="11"/>
          <ac:picMkLst>
            <pc:docMk/>
            <pc:sldMk cId="1551508312" sldId="574"/>
            <ac:picMk id="2" creationId="{6B05C444-A364-6436-A0E8-7044D38653C8}"/>
          </ac:picMkLst>
        </pc:picChg>
        <pc:picChg chg="del mod modCrop">
          <ac:chgData name="Gaymare Luna" userId="7a21cff5-3a75-4227-be69-6ea1eac8961b" providerId="ADAL" clId="{912D9194-EA07-49BD-92DB-34312CDEA9C5}" dt="2023-01-24T05:25:41.239" v="9" actId="478"/>
          <ac:picMkLst>
            <pc:docMk/>
            <pc:sldMk cId="1551508312" sldId="574"/>
            <ac:picMk id="4" creationId="{35D41214-2D7E-5F3E-1954-E14897FF9DA2}"/>
          </ac:picMkLst>
        </pc:picChg>
        <pc:picChg chg="add mod modCrop">
          <ac:chgData name="Gaymare Luna" userId="7a21cff5-3a75-4227-be69-6ea1eac8961b" providerId="ADAL" clId="{912D9194-EA07-49BD-92DB-34312CDEA9C5}" dt="2023-01-24T05:26:23.949" v="22" actId="1076"/>
          <ac:picMkLst>
            <pc:docMk/>
            <pc:sldMk cId="1551508312" sldId="574"/>
            <ac:picMk id="9" creationId="{DB68E525-8605-5D2A-C9E4-22F95785FDCC}"/>
          </ac:picMkLst>
        </pc:picChg>
      </pc:sldChg>
      <pc:sldChg chg="delSp modSp mod">
        <pc:chgData name="Gaymare Luna" userId="7a21cff5-3a75-4227-be69-6ea1eac8961b" providerId="ADAL" clId="{912D9194-EA07-49BD-92DB-34312CDEA9C5}" dt="2023-01-24T05:27:34.609" v="26" actId="18131"/>
        <pc:sldMkLst>
          <pc:docMk/>
          <pc:sldMk cId="1826509416" sldId="575"/>
        </pc:sldMkLst>
        <pc:spChg chg="del">
          <ac:chgData name="Gaymare Luna" userId="7a21cff5-3a75-4227-be69-6ea1eac8961b" providerId="ADAL" clId="{912D9194-EA07-49BD-92DB-34312CDEA9C5}" dt="2023-01-24T05:26:28.504" v="23" actId="478"/>
          <ac:spMkLst>
            <pc:docMk/>
            <pc:sldMk cId="1826509416" sldId="575"/>
            <ac:spMk id="6" creationId="{9D46F5E4-2739-B71A-4CCB-AE4928045F38}"/>
          </ac:spMkLst>
        </pc:spChg>
        <pc:picChg chg="mod modCrop">
          <ac:chgData name="Gaymare Luna" userId="7a21cff5-3a75-4227-be69-6ea1eac8961b" providerId="ADAL" clId="{912D9194-EA07-49BD-92DB-34312CDEA9C5}" dt="2023-01-24T05:27:34.609" v="26" actId="18131"/>
          <ac:picMkLst>
            <pc:docMk/>
            <pc:sldMk cId="1826509416" sldId="575"/>
            <ac:picMk id="4" creationId="{35D41214-2D7E-5F3E-1954-E14897FF9DA2}"/>
          </ac:picMkLst>
        </pc:picChg>
      </pc:sldChg>
      <pc:sldChg chg="delSp modSp mod">
        <pc:chgData name="Gaymare Luna" userId="7a21cff5-3a75-4227-be69-6ea1eac8961b" providerId="ADAL" clId="{912D9194-EA07-49BD-92DB-34312CDEA9C5}" dt="2023-01-24T05:28:47.201" v="33" actId="14100"/>
        <pc:sldMkLst>
          <pc:docMk/>
          <pc:sldMk cId="2833432903" sldId="576"/>
        </pc:sldMkLst>
        <pc:spChg chg="del">
          <ac:chgData name="Gaymare Luna" userId="7a21cff5-3a75-4227-be69-6ea1eac8961b" providerId="ADAL" clId="{912D9194-EA07-49BD-92DB-34312CDEA9C5}" dt="2023-01-24T05:27:44.591" v="28" actId="478"/>
          <ac:spMkLst>
            <pc:docMk/>
            <pc:sldMk cId="2833432903" sldId="576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5:28:47.201" v="33" actId="14100"/>
          <ac:spMkLst>
            <pc:docMk/>
            <pc:sldMk cId="2833432903" sldId="576"/>
            <ac:spMk id="3" creationId="{042D9E7B-D1BB-4A59-8D12-11E6C2FA55AC}"/>
          </ac:spMkLst>
        </pc:spChg>
        <pc:picChg chg="mod">
          <ac:chgData name="Gaymare Luna" userId="7a21cff5-3a75-4227-be69-6ea1eac8961b" providerId="ADAL" clId="{912D9194-EA07-49BD-92DB-34312CDEA9C5}" dt="2023-01-24T05:28:42.075" v="32" actId="1076"/>
          <ac:picMkLst>
            <pc:docMk/>
            <pc:sldMk cId="2833432903" sldId="576"/>
            <ac:picMk id="7" creationId="{573E86DB-9894-DBE0-95B5-A363356A0244}"/>
          </ac:picMkLst>
        </pc:picChg>
      </pc:sldChg>
      <pc:sldChg chg="delSp modSp mod">
        <pc:chgData name="Gaymare Luna" userId="7a21cff5-3a75-4227-be69-6ea1eac8961b" providerId="ADAL" clId="{912D9194-EA07-49BD-92DB-34312CDEA9C5}" dt="2023-01-24T05:29:10.573" v="37" actId="1036"/>
        <pc:sldMkLst>
          <pc:docMk/>
          <pc:sldMk cId="1708558452" sldId="577"/>
        </pc:sldMkLst>
        <pc:spChg chg="del">
          <ac:chgData name="Gaymare Luna" userId="7a21cff5-3a75-4227-be69-6ea1eac8961b" providerId="ADAL" clId="{912D9194-EA07-49BD-92DB-34312CDEA9C5}" dt="2023-01-24T05:29:03.922" v="34" actId="478"/>
          <ac:spMkLst>
            <pc:docMk/>
            <pc:sldMk cId="1708558452" sldId="577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5:29:10.573" v="37" actId="1036"/>
          <ac:graphicFrameMkLst>
            <pc:docMk/>
            <pc:sldMk cId="1708558452" sldId="577"/>
            <ac:graphicFrameMk id="6" creationId="{C6BB25D0-0FB0-0646-99BF-16F19D160188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5:32:53.990" v="75" actId="14100"/>
        <pc:sldMkLst>
          <pc:docMk/>
          <pc:sldMk cId="781434844" sldId="581"/>
        </pc:sldMkLst>
        <pc:spChg chg="del">
          <ac:chgData name="Gaymare Luna" userId="7a21cff5-3a75-4227-be69-6ea1eac8961b" providerId="ADAL" clId="{912D9194-EA07-49BD-92DB-34312CDEA9C5}" dt="2023-01-24T05:32:13.681" v="59" actId="478"/>
          <ac:spMkLst>
            <pc:docMk/>
            <pc:sldMk cId="781434844" sldId="581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5:32:53.990" v="75" actId="14100"/>
          <ac:graphicFrameMkLst>
            <pc:docMk/>
            <pc:sldMk cId="781434844" sldId="581"/>
            <ac:graphicFrameMk id="6" creationId="{FD13B4D1-9CEE-2BF3-94AE-9686A2C6D47C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5:43:36.567" v="136" actId="14100"/>
        <pc:sldMkLst>
          <pc:docMk/>
          <pc:sldMk cId="387804770" sldId="587"/>
        </pc:sldMkLst>
        <pc:spChg chg="del">
          <ac:chgData name="Gaymare Luna" userId="7a21cff5-3a75-4227-be69-6ea1eac8961b" providerId="ADAL" clId="{912D9194-EA07-49BD-92DB-34312CDEA9C5}" dt="2023-01-24T05:39:49.416" v="90" actId="478"/>
          <ac:spMkLst>
            <pc:docMk/>
            <pc:sldMk cId="387804770" sldId="587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912D9194-EA07-49BD-92DB-34312CDEA9C5}" dt="2023-01-24T05:43:36.567" v="136" actId="14100"/>
          <ac:graphicFrameMkLst>
            <pc:docMk/>
            <pc:sldMk cId="387804770" sldId="587"/>
            <ac:graphicFrameMk id="6" creationId="{80D1F3FA-EFD2-6E58-063B-C930D31F824F}"/>
          </ac:graphicFrameMkLst>
        </pc:graphicFrameChg>
      </pc:sldChg>
      <pc:sldChg chg="delSp mod">
        <pc:chgData name="Gaymare Luna" userId="7a21cff5-3a75-4227-be69-6ea1eac8961b" providerId="ADAL" clId="{912D9194-EA07-49BD-92DB-34312CDEA9C5}" dt="2023-01-24T05:44:13.387" v="137" actId="478"/>
        <pc:sldMkLst>
          <pc:docMk/>
          <pc:sldMk cId="3168475431" sldId="591"/>
        </pc:sldMkLst>
        <pc:spChg chg="del">
          <ac:chgData name="Gaymare Luna" userId="7a21cff5-3a75-4227-be69-6ea1eac8961b" providerId="ADAL" clId="{912D9194-EA07-49BD-92DB-34312CDEA9C5}" dt="2023-01-24T05:44:13.387" v="137" actId="478"/>
          <ac:spMkLst>
            <pc:docMk/>
            <pc:sldMk cId="3168475431" sldId="591"/>
            <ac:spMk id="2" creationId="{70AB3EF6-BB7D-4D73-9C21-731770A78952}"/>
          </ac:spMkLst>
        </pc:spChg>
      </pc:sldChg>
      <pc:sldChg chg="delSp mod">
        <pc:chgData name="Gaymare Luna" userId="7a21cff5-3a75-4227-be69-6ea1eac8961b" providerId="ADAL" clId="{912D9194-EA07-49BD-92DB-34312CDEA9C5}" dt="2023-01-24T05:44:18.378" v="138" actId="478"/>
        <pc:sldMkLst>
          <pc:docMk/>
          <pc:sldMk cId="1012590086" sldId="599"/>
        </pc:sldMkLst>
        <pc:spChg chg="del">
          <ac:chgData name="Gaymare Luna" userId="7a21cff5-3a75-4227-be69-6ea1eac8961b" providerId="ADAL" clId="{912D9194-EA07-49BD-92DB-34312CDEA9C5}" dt="2023-01-24T05:44:18.378" v="138" actId="478"/>
          <ac:spMkLst>
            <pc:docMk/>
            <pc:sldMk cId="1012590086" sldId="599"/>
            <ac:spMk id="6" creationId="{9D46F5E4-2739-B71A-4CCB-AE4928045F38}"/>
          </ac:spMkLst>
        </pc:spChg>
      </pc:sldChg>
      <pc:sldChg chg="delSp mod">
        <pc:chgData name="Gaymare Luna" userId="7a21cff5-3a75-4227-be69-6ea1eac8961b" providerId="ADAL" clId="{912D9194-EA07-49BD-92DB-34312CDEA9C5}" dt="2023-01-24T05:44:25.904" v="139" actId="478"/>
        <pc:sldMkLst>
          <pc:docMk/>
          <pc:sldMk cId="1078765319" sldId="601"/>
        </pc:sldMkLst>
        <pc:spChg chg="del">
          <ac:chgData name="Gaymare Luna" userId="7a21cff5-3a75-4227-be69-6ea1eac8961b" providerId="ADAL" clId="{912D9194-EA07-49BD-92DB-34312CDEA9C5}" dt="2023-01-24T05:44:25.904" v="139" actId="478"/>
          <ac:spMkLst>
            <pc:docMk/>
            <pc:sldMk cId="1078765319" sldId="601"/>
            <ac:spMk id="2" creationId="{70AB3EF6-BB7D-4D73-9C21-731770A78952}"/>
          </ac:spMkLst>
        </pc:spChg>
      </pc:sldChg>
      <pc:sldChg chg="modSp mod">
        <pc:chgData name="Gaymare Luna" userId="7a21cff5-3a75-4227-be69-6ea1eac8961b" providerId="ADAL" clId="{912D9194-EA07-49BD-92DB-34312CDEA9C5}" dt="2023-01-24T05:48:12.200" v="145" actId="11530"/>
        <pc:sldMkLst>
          <pc:docMk/>
          <pc:sldMk cId="1261078064" sldId="602"/>
        </pc:sldMkLst>
        <pc:graphicFrameChg chg="mod modGraphic">
          <ac:chgData name="Gaymare Luna" userId="7a21cff5-3a75-4227-be69-6ea1eac8961b" providerId="ADAL" clId="{912D9194-EA07-49BD-92DB-34312CDEA9C5}" dt="2023-01-24T05:48:12.200" v="145" actId="11530"/>
          <ac:graphicFrameMkLst>
            <pc:docMk/>
            <pc:sldMk cId="1261078064" sldId="602"/>
            <ac:graphicFrameMk id="7" creationId="{8218C067-58AA-F153-194E-C02EE4E8BD7C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5:45:44.492" v="142" actId="14826"/>
        <pc:sldMkLst>
          <pc:docMk/>
          <pc:sldMk cId="469882098" sldId="604"/>
        </pc:sldMkLst>
        <pc:spChg chg="del">
          <ac:chgData name="Gaymare Luna" userId="7a21cff5-3a75-4227-be69-6ea1eac8961b" providerId="ADAL" clId="{912D9194-EA07-49BD-92DB-34312CDEA9C5}" dt="2023-01-24T05:44:47.578" v="141" actId="478"/>
          <ac:spMkLst>
            <pc:docMk/>
            <pc:sldMk cId="469882098" sldId="604"/>
            <ac:spMk id="2" creationId="{70AB3EF6-BB7D-4D73-9C21-731770A78952}"/>
          </ac:spMkLst>
        </pc:spChg>
        <pc:picChg chg="mod">
          <ac:chgData name="Gaymare Luna" userId="7a21cff5-3a75-4227-be69-6ea1eac8961b" providerId="ADAL" clId="{912D9194-EA07-49BD-92DB-34312CDEA9C5}" dt="2023-01-24T05:45:44.492" v="142" actId="14826"/>
          <ac:picMkLst>
            <pc:docMk/>
            <pc:sldMk cId="469882098" sldId="604"/>
            <ac:picMk id="9" creationId="{111BA7BB-A281-EF2E-A44A-E2A9AB4AB33F}"/>
          </ac:picMkLst>
        </pc:picChg>
      </pc:sldChg>
      <pc:sldChg chg="modSp">
        <pc:chgData name="Gaymare Luna" userId="7a21cff5-3a75-4227-be69-6ea1eac8961b" providerId="ADAL" clId="{912D9194-EA07-49BD-92DB-34312CDEA9C5}" dt="2023-01-24T05:48:07.217" v="144"/>
        <pc:sldMkLst>
          <pc:docMk/>
          <pc:sldMk cId="2791897059" sldId="605"/>
        </pc:sldMkLst>
        <pc:graphicFrameChg chg="mod">
          <ac:chgData name="Gaymare Luna" userId="7a21cff5-3a75-4227-be69-6ea1eac8961b" providerId="ADAL" clId="{912D9194-EA07-49BD-92DB-34312CDEA9C5}" dt="2023-01-24T05:48:07.217" v="144"/>
          <ac:graphicFrameMkLst>
            <pc:docMk/>
            <pc:sldMk cId="2791897059" sldId="605"/>
            <ac:graphicFrameMk id="6" creationId="{FAB50745-7DA6-2A96-EEF8-7523547C6B15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5:48:28.549" v="152" actId="1036"/>
        <pc:sldMkLst>
          <pc:docMk/>
          <pc:sldMk cId="3447389859" sldId="606"/>
        </pc:sldMkLst>
        <pc:spChg chg="del">
          <ac:chgData name="Gaymare Luna" userId="7a21cff5-3a75-4227-be69-6ea1eac8961b" providerId="ADAL" clId="{912D9194-EA07-49BD-92DB-34312CDEA9C5}" dt="2023-01-24T05:48:18.941" v="146" actId="478"/>
          <ac:spMkLst>
            <pc:docMk/>
            <pc:sldMk cId="3447389859" sldId="606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5:48:28.549" v="152" actId="1036"/>
          <ac:graphicFrameMkLst>
            <pc:docMk/>
            <pc:sldMk cId="3447389859" sldId="606"/>
            <ac:graphicFrameMk id="6" creationId="{FAB50745-7DA6-2A96-EEF8-7523547C6B15}"/>
          </ac:graphicFrameMkLst>
        </pc:graphicFrameChg>
      </pc:sldChg>
      <pc:sldChg chg="modSp mod">
        <pc:chgData name="Gaymare Luna" userId="7a21cff5-3a75-4227-be69-6ea1eac8961b" providerId="ADAL" clId="{912D9194-EA07-49BD-92DB-34312CDEA9C5}" dt="2023-01-24T05:49:40.951" v="154" actId="18131"/>
        <pc:sldMkLst>
          <pc:docMk/>
          <pc:sldMk cId="3003881409" sldId="607"/>
        </pc:sldMkLst>
        <pc:picChg chg="mod modCrop">
          <ac:chgData name="Gaymare Luna" userId="7a21cff5-3a75-4227-be69-6ea1eac8961b" providerId="ADAL" clId="{912D9194-EA07-49BD-92DB-34312CDEA9C5}" dt="2023-01-24T05:49:40.951" v="154" actId="18131"/>
          <ac:picMkLst>
            <pc:docMk/>
            <pc:sldMk cId="3003881409" sldId="607"/>
            <ac:picMk id="4" creationId="{35D41214-2D7E-5F3E-1954-E14897FF9DA2}"/>
          </ac:picMkLst>
        </pc:picChg>
      </pc:sldChg>
      <pc:sldChg chg="modSp mod">
        <pc:chgData name="Gaymare Luna" userId="7a21cff5-3a75-4227-be69-6ea1eac8961b" providerId="ADAL" clId="{912D9194-EA07-49BD-92DB-34312CDEA9C5}" dt="2023-01-24T05:50:54.456" v="162" actId="1035"/>
        <pc:sldMkLst>
          <pc:docMk/>
          <pc:sldMk cId="47578634" sldId="608"/>
        </pc:sldMkLst>
        <pc:graphicFrameChg chg="mod modGraphic">
          <ac:chgData name="Gaymare Luna" userId="7a21cff5-3a75-4227-be69-6ea1eac8961b" providerId="ADAL" clId="{912D9194-EA07-49BD-92DB-34312CDEA9C5}" dt="2023-01-24T05:50:54.456" v="162" actId="1035"/>
          <ac:graphicFrameMkLst>
            <pc:docMk/>
            <pc:sldMk cId="47578634" sldId="608"/>
            <ac:graphicFrameMk id="7" creationId="{E405D014-F3A0-9CC5-0C04-0F6D49C49B72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5:56:33.797" v="173" actId="14826"/>
        <pc:sldMkLst>
          <pc:docMk/>
          <pc:sldMk cId="3569882926" sldId="609"/>
        </pc:sldMkLst>
        <pc:spChg chg="del">
          <ac:chgData name="Gaymare Luna" userId="7a21cff5-3a75-4227-be69-6ea1eac8961b" providerId="ADAL" clId="{912D9194-EA07-49BD-92DB-34312CDEA9C5}" dt="2023-01-24T05:50:59.337" v="163" actId="478"/>
          <ac:spMkLst>
            <pc:docMk/>
            <pc:sldMk cId="3569882926" sldId="609"/>
            <ac:spMk id="6" creationId="{9D46F5E4-2739-B71A-4CCB-AE4928045F38}"/>
          </ac:spMkLst>
        </pc:spChg>
        <pc:picChg chg="add del mod">
          <ac:chgData name="Gaymare Luna" userId="7a21cff5-3a75-4227-be69-6ea1eac8961b" providerId="ADAL" clId="{912D9194-EA07-49BD-92DB-34312CDEA9C5}" dt="2023-01-24T05:56:15.857" v="172"/>
          <ac:picMkLst>
            <pc:docMk/>
            <pc:sldMk cId="3569882926" sldId="609"/>
            <ac:picMk id="3" creationId="{FA9BF0C7-1665-1D3F-A7B6-7D7FF15E2B6C}"/>
          </ac:picMkLst>
        </pc:picChg>
        <pc:picChg chg="add del mod">
          <ac:chgData name="Gaymare Luna" userId="7a21cff5-3a75-4227-be69-6ea1eac8961b" providerId="ADAL" clId="{912D9194-EA07-49BD-92DB-34312CDEA9C5}" dt="2023-01-24T05:56:33.797" v="173" actId="14826"/>
          <ac:picMkLst>
            <pc:docMk/>
            <pc:sldMk cId="3569882926" sldId="609"/>
            <ac:picMk id="4" creationId="{35D41214-2D7E-5F3E-1954-E14897FF9DA2}"/>
          </ac:picMkLst>
        </pc:picChg>
      </pc:sldChg>
      <pc:sldChg chg="delSp modSp mod">
        <pc:chgData name="Gaymare Luna" userId="7a21cff5-3a75-4227-be69-6ea1eac8961b" providerId="ADAL" clId="{912D9194-EA07-49BD-92DB-34312CDEA9C5}" dt="2023-01-24T05:57:07.239" v="175" actId="14826"/>
        <pc:sldMkLst>
          <pc:docMk/>
          <pc:sldMk cId="2816440191" sldId="610"/>
        </pc:sldMkLst>
        <pc:spChg chg="del">
          <ac:chgData name="Gaymare Luna" userId="7a21cff5-3a75-4227-be69-6ea1eac8961b" providerId="ADAL" clId="{912D9194-EA07-49BD-92DB-34312CDEA9C5}" dt="2023-01-24T05:56:49.184" v="174" actId="478"/>
          <ac:spMkLst>
            <pc:docMk/>
            <pc:sldMk cId="2816440191" sldId="610"/>
            <ac:spMk id="6" creationId="{9D46F5E4-2739-B71A-4CCB-AE4928045F38}"/>
          </ac:spMkLst>
        </pc:spChg>
        <pc:picChg chg="mod">
          <ac:chgData name="Gaymare Luna" userId="7a21cff5-3a75-4227-be69-6ea1eac8961b" providerId="ADAL" clId="{912D9194-EA07-49BD-92DB-34312CDEA9C5}" dt="2023-01-24T05:57:07.239" v="175" actId="14826"/>
          <ac:picMkLst>
            <pc:docMk/>
            <pc:sldMk cId="2816440191" sldId="610"/>
            <ac:picMk id="4" creationId="{35D41214-2D7E-5F3E-1954-E14897FF9DA2}"/>
          </ac:picMkLst>
        </pc:picChg>
      </pc:sldChg>
      <pc:sldChg chg="modSp mod">
        <pc:chgData name="Gaymare Luna" userId="7a21cff5-3a75-4227-be69-6ea1eac8961b" providerId="ADAL" clId="{912D9194-EA07-49BD-92DB-34312CDEA9C5}" dt="2023-01-24T05:57:33.978" v="183" actId="1076"/>
        <pc:sldMkLst>
          <pc:docMk/>
          <pc:sldMk cId="3876601713" sldId="612"/>
        </pc:sldMkLst>
        <pc:graphicFrameChg chg="mod">
          <ac:chgData name="Gaymare Luna" userId="7a21cff5-3a75-4227-be69-6ea1eac8961b" providerId="ADAL" clId="{912D9194-EA07-49BD-92DB-34312CDEA9C5}" dt="2023-01-24T05:57:33.978" v="183" actId="1076"/>
          <ac:graphicFrameMkLst>
            <pc:docMk/>
            <pc:sldMk cId="3876601713" sldId="612"/>
            <ac:graphicFrameMk id="6" creationId="{3067D67A-A7B8-FA31-90F7-61E2A7E0F658}"/>
          </ac:graphicFrameMkLst>
        </pc:graphicFrameChg>
      </pc:sldChg>
      <pc:sldChg chg="addSp delSp modSp del mod">
        <pc:chgData name="Gaymare Luna" userId="7a21cff5-3a75-4227-be69-6ea1eac8961b" providerId="ADAL" clId="{912D9194-EA07-49BD-92DB-34312CDEA9C5}" dt="2023-01-24T05:58:35.166" v="193" actId="47"/>
        <pc:sldMkLst>
          <pc:docMk/>
          <pc:sldMk cId="785032688" sldId="615"/>
        </pc:sldMkLst>
        <pc:spChg chg="mod">
          <ac:chgData name="Gaymare Luna" userId="7a21cff5-3a75-4227-be69-6ea1eac8961b" providerId="ADAL" clId="{912D9194-EA07-49BD-92DB-34312CDEA9C5}" dt="2023-01-24T05:58:15.667" v="190" actId="21"/>
          <ac:spMkLst>
            <pc:docMk/>
            <pc:sldMk cId="785032688" sldId="615"/>
            <ac:spMk id="3" creationId="{042D9E7B-D1BB-4A59-8D12-11E6C2FA55AC}"/>
          </ac:spMkLst>
        </pc:spChg>
        <pc:spChg chg="del">
          <ac:chgData name="Gaymare Luna" userId="7a21cff5-3a75-4227-be69-6ea1eac8961b" providerId="ADAL" clId="{912D9194-EA07-49BD-92DB-34312CDEA9C5}" dt="2023-01-24T05:57:52.540" v="186" actId="478"/>
          <ac:spMkLst>
            <pc:docMk/>
            <pc:sldMk cId="785032688" sldId="615"/>
            <ac:spMk id="8" creationId="{B1ADE41B-C668-4D09-AAE5-F10BA65C68AE}"/>
          </ac:spMkLst>
        </pc:spChg>
        <pc:spChg chg="del">
          <ac:chgData name="Gaymare Luna" userId="7a21cff5-3a75-4227-be69-6ea1eac8961b" providerId="ADAL" clId="{912D9194-EA07-49BD-92DB-34312CDEA9C5}" dt="2023-01-24T05:57:44.941" v="184" actId="478"/>
          <ac:spMkLst>
            <pc:docMk/>
            <pc:sldMk cId="785032688" sldId="615"/>
            <ac:spMk id="9" creationId="{E3B43DD1-711A-8B07-CBC1-6392CD96809D}"/>
          </ac:spMkLst>
        </pc:spChg>
        <pc:picChg chg="add mod">
          <ac:chgData name="Gaymare Luna" userId="7a21cff5-3a75-4227-be69-6ea1eac8961b" providerId="ADAL" clId="{912D9194-EA07-49BD-92DB-34312CDEA9C5}" dt="2023-01-24T05:57:55.690" v="187"/>
          <ac:picMkLst>
            <pc:docMk/>
            <pc:sldMk cId="785032688" sldId="615"/>
            <ac:picMk id="2" creationId="{E1A6E1FE-B8D2-ADFE-9A45-44DF4AA425DA}"/>
          </ac:picMkLst>
        </pc:picChg>
        <pc:picChg chg="del">
          <ac:chgData name="Gaymare Luna" userId="7a21cff5-3a75-4227-be69-6ea1eac8961b" providerId="ADAL" clId="{912D9194-EA07-49BD-92DB-34312CDEA9C5}" dt="2023-01-24T05:57:51.919" v="185" actId="478"/>
          <ac:picMkLst>
            <pc:docMk/>
            <pc:sldMk cId="785032688" sldId="615"/>
            <ac:picMk id="5" creationId="{F943F5B6-3044-748B-62C3-87DC514C5F8A}"/>
          </ac:picMkLst>
        </pc:picChg>
      </pc:sldChg>
      <pc:sldChg chg="delSp modSp mod">
        <pc:chgData name="Gaymare Luna" userId="7a21cff5-3a75-4227-be69-6ea1eac8961b" providerId="ADAL" clId="{912D9194-EA07-49BD-92DB-34312CDEA9C5}" dt="2023-01-24T06:00:17.714" v="202" actId="732"/>
        <pc:sldMkLst>
          <pc:docMk/>
          <pc:sldMk cId="1125134375" sldId="616"/>
        </pc:sldMkLst>
        <pc:spChg chg="del">
          <ac:chgData name="Gaymare Luna" userId="7a21cff5-3a75-4227-be69-6ea1eac8961b" providerId="ADAL" clId="{912D9194-EA07-49BD-92DB-34312CDEA9C5}" dt="2023-01-24T05:58:37.411" v="194" actId="478"/>
          <ac:spMkLst>
            <pc:docMk/>
            <pc:sldMk cId="1125134375" sldId="616"/>
            <ac:spMk id="2" creationId="{70AB3EF6-BB7D-4D73-9C21-731770A78952}"/>
          </ac:spMkLst>
        </pc:spChg>
        <pc:picChg chg="mod modCrop">
          <ac:chgData name="Gaymare Luna" userId="7a21cff5-3a75-4227-be69-6ea1eac8961b" providerId="ADAL" clId="{912D9194-EA07-49BD-92DB-34312CDEA9C5}" dt="2023-01-24T06:00:17.714" v="202" actId="732"/>
          <ac:picMkLst>
            <pc:docMk/>
            <pc:sldMk cId="1125134375" sldId="616"/>
            <ac:picMk id="7" creationId="{58B9E142-28FD-4EEB-B3F0-E48F8F1C157F}"/>
          </ac:picMkLst>
        </pc:picChg>
      </pc:sldChg>
      <pc:sldChg chg="delSp mod">
        <pc:chgData name="Gaymare Luna" userId="7a21cff5-3a75-4227-be69-6ea1eac8961b" providerId="ADAL" clId="{912D9194-EA07-49BD-92DB-34312CDEA9C5}" dt="2023-01-24T06:03:44.093" v="212" actId="478"/>
        <pc:sldMkLst>
          <pc:docMk/>
          <pc:sldMk cId="1284603687" sldId="617"/>
        </pc:sldMkLst>
        <pc:spChg chg="del">
          <ac:chgData name="Gaymare Luna" userId="7a21cff5-3a75-4227-be69-6ea1eac8961b" providerId="ADAL" clId="{912D9194-EA07-49BD-92DB-34312CDEA9C5}" dt="2023-01-24T06:03:44.093" v="212" actId="478"/>
          <ac:spMkLst>
            <pc:docMk/>
            <pc:sldMk cId="1284603687" sldId="617"/>
            <ac:spMk id="2" creationId="{70AB3EF6-BB7D-4D73-9C21-731770A78952}"/>
          </ac:spMkLst>
        </pc:spChg>
      </pc:sldChg>
      <pc:sldChg chg="delSp mod">
        <pc:chgData name="Gaymare Luna" userId="7a21cff5-3a75-4227-be69-6ea1eac8961b" providerId="ADAL" clId="{912D9194-EA07-49BD-92DB-34312CDEA9C5}" dt="2023-01-24T06:03:46.928" v="213" actId="478"/>
        <pc:sldMkLst>
          <pc:docMk/>
          <pc:sldMk cId="2729783722" sldId="618"/>
        </pc:sldMkLst>
        <pc:spChg chg="del">
          <ac:chgData name="Gaymare Luna" userId="7a21cff5-3a75-4227-be69-6ea1eac8961b" providerId="ADAL" clId="{912D9194-EA07-49BD-92DB-34312CDEA9C5}" dt="2023-01-24T06:03:46.928" v="213" actId="478"/>
          <ac:spMkLst>
            <pc:docMk/>
            <pc:sldMk cId="2729783722" sldId="618"/>
            <ac:spMk id="2" creationId="{70AB3EF6-BB7D-4D73-9C21-731770A78952}"/>
          </ac:spMkLst>
        </pc:spChg>
      </pc:sldChg>
      <pc:sldChg chg="delSp modSp mod">
        <pc:chgData name="Gaymare Luna" userId="7a21cff5-3a75-4227-be69-6ea1eac8961b" providerId="ADAL" clId="{912D9194-EA07-49BD-92DB-34312CDEA9C5}" dt="2023-01-24T06:04:25.559" v="229"/>
        <pc:sldMkLst>
          <pc:docMk/>
          <pc:sldMk cId="458342102" sldId="619"/>
        </pc:sldMkLst>
        <pc:spChg chg="del">
          <ac:chgData name="Gaymare Luna" userId="7a21cff5-3a75-4227-be69-6ea1eac8961b" providerId="ADAL" clId="{912D9194-EA07-49BD-92DB-34312CDEA9C5}" dt="2023-01-24T06:03:49.423" v="214" actId="478"/>
          <ac:spMkLst>
            <pc:docMk/>
            <pc:sldMk cId="458342102" sldId="619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6:04:25.559" v="229"/>
          <ac:graphicFrameMkLst>
            <pc:docMk/>
            <pc:sldMk cId="458342102" sldId="619"/>
            <ac:graphicFrameMk id="6" creationId="{1934F3B9-4AF8-7F12-3CCF-C39B14336918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6:10:41.313" v="257" actId="404"/>
        <pc:sldMkLst>
          <pc:docMk/>
          <pc:sldMk cId="3066064537" sldId="621"/>
        </pc:sldMkLst>
        <pc:spChg chg="del">
          <ac:chgData name="Gaymare Luna" userId="7a21cff5-3a75-4227-be69-6ea1eac8961b" providerId="ADAL" clId="{912D9194-EA07-49BD-92DB-34312CDEA9C5}" dt="2023-01-24T06:04:36.222" v="230" actId="478"/>
          <ac:spMkLst>
            <pc:docMk/>
            <pc:sldMk cId="3066064537" sldId="621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912D9194-EA07-49BD-92DB-34312CDEA9C5}" dt="2023-01-24T06:10:41.313" v="257" actId="404"/>
          <ac:graphicFrameMkLst>
            <pc:docMk/>
            <pc:sldMk cId="3066064537" sldId="621"/>
            <ac:graphicFrameMk id="6" creationId="{DBF553AF-D000-00CB-524B-9A0A3CADE1C1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6:10:18.774" v="255"/>
        <pc:sldMkLst>
          <pc:docMk/>
          <pc:sldMk cId="687413316" sldId="623"/>
        </pc:sldMkLst>
        <pc:spChg chg="del">
          <ac:chgData name="Gaymare Luna" userId="7a21cff5-3a75-4227-be69-6ea1eac8961b" providerId="ADAL" clId="{912D9194-EA07-49BD-92DB-34312CDEA9C5}" dt="2023-01-24T06:04:55.175" v="237" actId="478"/>
          <ac:spMkLst>
            <pc:docMk/>
            <pc:sldMk cId="687413316" sldId="623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912D9194-EA07-49BD-92DB-34312CDEA9C5}" dt="2023-01-24T06:10:18.774" v="255"/>
          <ac:graphicFrameMkLst>
            <pc:docMk/>
            <pc:sldMk cId="687413316" sldId="623"/>
            <ac:graphicFrameMk id="6" creationId="{DBF553AF-D000-00CB-524B-9A0A3CADE1C1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11:08.221" v="289" actId="478"/>
        <pc:sldMkLst>
          <pc:docMk/>
          <pc:sldMk cId="2122744744" sldId="624"/>
        </pc:sldMkLst>
        <pc:spChg chg="del">
          <ac:chgData name="Gaymare Luna" userId="7a21cff5-3a75-4227-be69-6ea1eac8961b" providerId="ADAL" clId="{912D9194-EA07-49BD-92DB-34312CDEA9C5}" dt="2023-01-24T06:05:17.120" v="242" actId="478"/>
          <ac:spMkLst>
            <pc:docMk/>
            <pc:sldMk cId="2122744744" sldId="624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912D9194-EA07-49BD-92DB-34312CDEA9C5}" dt="2023-01-24T06:11:06.216" v="288" actId="14734"/>
          <ac:graphicFrameMkLst>
            <pc:docMk/>
            <pc:sldMk cId="2122744744" sldId="624"/>
            <ac:graphicFrameMk id="6" creationId="{DBF553AF-D000-00CB-524B-9A0A3CADE1C1}"/>
          </ac:graphicFrameMkLst>
        </pc:graphicFrameChg>
        <pc:graphicFrameChg chg="add del mod">
          <ac:chgData name="Gaymare Luna" userId="7a21cff5-3a75-4227-be69-6ea1eac8961b" providerId="ADAL" clId="{912D9194-EA07-49BD-92DB-34312CDEA9C5}" dt="2023-01-24T06:11:08.221" v="289" actId="478"/>
          <ac:graphicFrameMkLst>
            <pc:docMk/>
            <pc:sldMk cId="2122744744" sldId="624"/>
            <ac:graphicFrameMk id="7" creationId="{959A7C44-9401-282A-A3AF-E07F6A0A0445}"/>
          </ac:graphicFrameMkLst>
        </pc:graphicFrameChg>
      </pc:sldChg>
      <pc:sldChg chg="delSp modSp mod">
        <pc:chgData name="Gaymare Luna" userId="7a21cff5-3a75-4227-be69-6ea1eac8961b" providerId="ADAL" clId="{912D9194-EA07-49BD-92DB-34312CDEA9C5}" dt="2023-01-24T06:18:13.079" v="305" actId="403"/>
        <pc:sldMkLst>
          <pc:docMk/>
          <pc:sldMk cId="3386484943" sldId="626"/>
        </pc:sldMkLst>
        <pc:spChg chg="del">
          <ac:chgData name="Gaymare Luna" userId="7a21cff5-3a75-4227-be69-6ea1eac8961b" providerId="ADAL" clId="{912D9194-EA07-49BD-92DB-34312CDEA9C5}" dt="2023-01-24T06:16:48.012" v="302" actId="478"/>
          <ac:spMkLst>
            <pc:docMk/>
            <pc:sldMk cId="3386484943" sldId="626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912D9194-EA07-49BD-92DB-34312CDEA9C5}" dt="2023-01-24T06:18:13.079" v="305" actId="403"/>
          <ac:graphicFrameMkLst>
            <pc:docMk/>
            <pc:sldMk cId="3386484943" sldId="626"/>
            <ac:graphicFrameMk id="7" creationId="{2DB30AFA-41DD-3AE7-D6C0-F7BCC35339DA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13:22.382" v="299" actId="14100"/>
        <pc:sldMkLst>
          <pc:docMk/>
          <pc:sldMk cId="3576021059" sldId="627"/>
        </pc:sldMkLst>
        <pc:spChg chg="del">
          <ac:chgData name="Gaymare Luna" userId="7a21cff5-3a75-4227-be69-6ea1eac8961b" providerId="ADAL" clId="{912D9194-EA07-49BD-92DB-34312CDEA9C5}" dt="2023-01-24T06:13:12.934" v="296" actId="478"/>
          <ac:spMkLst>
            <pc:docMk/>
            <pc:sldMk cId="3576021059" sldId="627"/>
            <ac:spMk id="5" creationId="{191E3C24-B3BE-E59B-39AF-9C166604BE87}"/>
          </ac:spMkLst>
        </pc:spChg>
        <pc:spChg chg="del">
          <ac:chgData name="Gaymare Luna" userId="7a21cff5-3a75-4227-be69-6ea1eac8961b" providerId="ADAL" clId="{912D9194-EA07-49BD-92DB-34312CDEA9C5}" dt="2023-01-24T06:12:52.946" v="295" actId="478"/>
          <ac:spMkLst>
            <pc:docMk/>
            <pc:sldMk cId="3576021059" sldId="627"/>
            <ac:spMk id="6" creationId="{9D46F5E4-2739-B71A-4CCB-AE4928045F38}"/>
          </ac:spMkLst>
        </pc:spChg>
        <pc:spChg chg="mod">
          <ac:chgData name="Gaymare Luna" userId="7a21cff5-3a75-4227-be69-6ea1eac8961b" providerId="ADAL" clId="{912D9194-EA07-49BD-92DB-34312CDEA9C5}" dt="2023-01-24T06:13:22.382" v="299" actId="14100"/>
          <ac:spMkLst>
            <pc:docMk/>
            <pc:sldMk cId="3576021059" sldId="627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6:13:17.561" v="298"/>
          <ac:picMkLst>
            <pc:docMk/>
            <pc:sldMk cId="3576021059" sldId="627"/>
            <ac:picMk id="2" creationId="{28777F68-0C93-3C25-97F7-D72F0EA98CB1}"/>
          </ac:picMkLst>
        </pc:picChg>
        <pc:picChg chg="del">
          <ac:chgData name="Gaymare Luna" userId="7a21cff5-3a75-4227-be69-6ea1eac8961b" providerId="ADAL" clId="{912D9194-EA07-49BD-92DB-34312CDEA9C5}" dt="2023-01-24T06:13:13.406" v="297" actId="478"/>
          <ac:picMkLst>
            <pc:docMk/>
            <pc:sldMk cId="3576021059" sldId="627"/>
            <ac:picMk id="4" creationId="{35D41214-2D7E-5F3E-1954-E14897FF9DA2}"/>
          </ac:picMkLst>
        </pc:picChg>
      </pc:sldChg>
      <pc:sldChg chg="modSp mod">
        <pc:chgData name="Gaymare Luna" userId="7a21cff5-3a75-4227-be69-6ea1eac8961b" providerId="ADAL" clId="{912D9194-EA07-49BD-92DB-34312CDEA9C5}" dt="2023-01-24T06:16:40.739" v="301" actId="18131"/>
        <pc:sldMkLst>
          <pc:docMk/>
          <pc:sldMk cId="3735894066" sldId="628"/>
        </pc:sldMkLst>
        <pc:picChg chg="mod modCrop">
          <ac:chgData name="Gaymare Luna" userId="7a21cff5-3a75-4227-be69-6ea1eac8961b" providerId="ADAL" clId="{912D9194-EA07-49BD-92DB-34312CDEA9C5}" dt="2023-01-24T06:16:40.739" v="301" actId="18131"/>
          <ac:picMkLst>
            <pc:docMk/>
            <pc:sldMk cId="3735894066" sldId="628"/>
            <ac:picMk id="4" creationId="{35D41214-2D7E-5F3E-1954-E14897FF9DA2}"/>
          </ac:picMkLst>
        </pc:picChg>
      </pc:sldChg>
      <pc:sldChg chg="delSp mod">
        <pc:chgData name="Gaymare Luna" userId="7a21cff5-3a75-4227-be69-6ea1eac8961b" providerId="ADAL" clId="{912D9194-EA07-49BD-92DB-34312CDEA9C5}" dt="2023-01-24T06:48:58.800" v="377" actId="478"/>
        <pc:sldMkLst>
          <pc:docMk/>
          <pc:sldMk cId="2726597412" sldId="629"/>
        </pc:sldMkLst>
        <pc:spChg chg="del">
          <ac:chgData name="Gaymare Luna" userId="7a21cff5-3a75-4227-be69-6ea1eac8961b" providerId="ADAL" clId="{912D9194-EA07-49BD-92DB-34312CDEA9C5}" dt="2023-01-24T06:48:58.800" v="377" actId="478"/>
          <ac:spMkLst>
            <pc:docMk/>
            <pc:sldMk cId="2726597412" sldId="629"/>
            <ac:spMk id="6" creationId="{9D46F5E4-2739-B71A-4CCB-AE4928045F38}"/>
          </ac:spMkLst>
        </pc:spChg>
      </pc:sldChg>
      <pc:sldChg chg="delSp modSp mod">
        <pc:chgData name="Gaymare Luna" userId="7a21cff5-3a75-4227-be69-6ea1eac8961b" providerId="ADAL" clId="{912D9194-EA07-49BD-92DB-34312CDEA9C5}" dt="2023-01-24T06:38:22.687" v="329"/>
        <pc:sldMkLst>
          <pc:docMk/>
          <pc:sldMk cId="3638676900" sldId="630"/>
        </pc:sldMkLst>
        <pc:spChg chg="del">
          <ac:chgData name="Gaymare Luna" userId="7a21cff5-3a75-4227-be69-6ea1eac8961b" providerId="ADAL" clId="{912D9194-EA07-49BD-92DB-34312CDEA9C5}" dt="2023-01-24T06:36:27.901" v="324" actId="478"/>
          <ac:spMkLst>
            <pc:docMk/>
            <pc:sldMk cId="3638676900" sldId="630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6:38:22.687" v="329"/>
          <ac:graphicFrameMkLst>
            <pc:docMk/>
            <pc:sldMk cId="3638676900" sldId="630"/>
            <ac:graphicFrameMk id="7" creationId="{2DB30AFA-41DD-3AE7-D6C0-F7BCC35339DA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35:21.376" v="323" actId="255"/>
        <pc:sldMkLst>
          <pc:docMk/>
          <pc:sldMk cId="3970606038" sldId="631"/>
        </pc:sldMkLst>
        <pc:spChg chg="del">
          <ac:chgData name="Gaymare Luna" userId="7a21cff5-3a75-4227-be69-6ea1eac8961b" providerId="ADAL" clId="{912D9194-EA07-49BD-92DB-34312CDEA9C5}" dt="2023-01-24T06:34:24.788" v="307" actId="478"/>
          <ac:spMkLst>
            <pc:docMk/>
            <pc:sldMk cId="3970606038" sldId="631"/>
            <ac:spMk id="5" creationId="{191E3C24-B3BE-E59B-39AF-9C166604BE87}"/>
          </ac:spMkLst>
        </pc:spChg>
        <pc:spChg chg="mod">
          <ac:chgData name="Gaymare Luna" userId="7a21cff5-3a75-4227-be69-6ea1eac8961b" providerId="ADAL" clId="{912D9194-EA07-49BD-92DB-34312CDEA9C5}" dt="2023-01-24T06:34:39.707" v="311" actId="20577"/>
          <ac:spMkLst>
            <pc:docMk/>
            <pc:sldMk cId="3970606038" sldId="631"/>
            <ac:spMk id="7" creationId="{64474E25-7C80-54DC-3F36-88A6CAC03C33}"/>
          </ac:spMkLst>
        </pc:spChg>
        <pc:graphicFrameChg chg="add mod modGraphic">
          <ac:chgData name="Gaymare Luna" userId="7a21cff5-3a75-4227-be69-6ea1eac8961b" providerId="ADAL" clId="{912D9194-EA07-49BD-92DB-34312CDEA9C5}" dt="2023-01-24T06:35:21.376" v="323" actId="255"/>
          <ac:graphicFrameMkLst>
            <pc:docMk/>
            <pc:sldMk cId="3970606038" sldId="631"/>
            <ac:graphicFrameMk id="3" creationId="{344F82CA-1212-06AD-D8C2-7E1DAC4D44E2}"/>
          </ac:graphicFrameMkLst>
        </pc:graphicFrameChg>
        <pc:picChg chg="add mod">
          <ac:chgData name="Gaymare Luna" userId="7a21cff5-3a75-4227-be69-6ea1eac8961b" providerId="ADAL" clId="{912D9194-EA07-49BD-92DB-34312CDEA9C5}" dt="2023-01-24T06:34:36.373" v="309"/>
          <ac:picMkLst>
            <pc:docMk/>
            <pc:sldMk cId="3970606038" sldId="631"/>
            <ac:picMk id="2" creationId="{F2132CA1-4872-1B6C-887F-AB90908D5A71}"/>
          </ac:picMkLst>
        </pc:picChg>
        <pc:picChg chg="del">
          <ac:chgData name="Gaymare Luna" userId="7a21cff5-3a75-4227-be69-6ea1eac8961b" providerId="ADAL" clId="{912D9194-EA07-49BD-92DB-34312CDEA9C5}" dt="2023-01-24T06:34:24.192" v="306" actId="478"/>
          <ac:picMkLst>
            <pc:docMk/>
            <pc:sldMk cId="3970606038" sldId="631"/>
            <ac:picMk id="4" creationId="{35D41214-2D7E-5F3E-1954-E14897FF9DA2}"/>
          </ac:picMkLst>
        </pc:picChg>
      </pc:sldChg>
      <pc:sldChg chg="delSp modSp mod">
        <pc:chgData name="Gaymare Luna" userId="7a21cff5-3a75-4227-be69-6ea1eac8961b" providerId="ADAL" clId="{912D9194-EA07-49BD-92DB-34312CDEA9C5}" dt="2023-01-24T06:38:27.266" v="332"/>
        <pc:sldMkLst>
          <pc:docMk/>
          <pc:sldMk cId="4250957430" sldId="632"/>
        </pc:sldMkLst>
        <pc:spChg chg="del">
          <ac:chgData name="Gaymare Luna" userId="7a21cff5-3a75-4227-be69-6ea1eac8961b" providerId="ADAL" clId="{912D9194-EA07-49BD-92DB-34312CDEA9C5}" dt="2023-01-24T06:38:14.322" v="325" actId="478"/>
          <ac:spMkLst>
            <pc:docMk/>
            <pc:sldMk cId="4250957430" sldId="632"/>
            <ac:spMk id="2" creationId="{70AB3EF6-BB7D-4D73-9C21-731770A78952}"/>
          </ac:spMkLst>
        </pc:spChg>
        <pc:graphicFrameChg chg="mod">
          <ac:chgData name="Gaymare Luna" userId="7a21cff5-3a75-4227-be69-6ea1eac8961b" providerId="ADAL" clId="{912D9194-EA07-49BD-92DB-34312CDEA9C5}" dt="2023-01-24T06:38:27.266" v="332"/>
          <ac:graphicFrameMkLst>
            <pc:docMk/>
            <pc:sldMk cId="4250957430" sldId="632"/>
            <ac:graphicFrameMk id="7" creationId="{2DB30AFA-41DD-3AE7-D6C0-F7BCC35339DA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41:31.248" v="353" actId="1076"/>
        <pc:sldMkLst>
          <pc:docMk/>
          <pc:sldMk cId="4140694582" sldId="634"/>
        </pc:sldMkLst>
        <pc:spChg chg="del">
          <ac:chgData name="Gaymare Luna" userId="7a21cff5-3a75-4227-be69-6ea1eac8961b" providerId="ADAL" clId="{912D9194-EA07-49BD-92DB-34312CDEA9C5}" dt="2023-01-24T06:40:45.637" v="335" actId="478"/>
          <ac:spMkLst>
            <pc:docMk/>
            <pc:sldMk cId="4140694582" sldId="634"/>
            <ac:spMk id="5" creationId="{191E3C24-B3BE-E59B-39AF-9C166604BE87}"/>
          </ac:spMkLst>
        </pc:spChg>
        <pc:spChg chg="mod">
          <ac:chgData name="Gaymare Luna" userId="7a21cff5-3a75-4227-be69-6ea1eac8961b" providerId="ADAL" clId="{912D9194-EA07-49BD-92DB-34312CDEA9C5}" dt="2023-01-24T06:40:43.675" v="334" actId="14100"/>
          <ac:spMkLst>
            <pc:docMk/>
            <pc:sldMk cId="4140694582" sldId="634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6:40:54.079" v="337"/>
          <ac:picMkLst>
            <pc:docMk/>
            <pc:sldMk cId="4140694582" sldId="634"/>
            <ac:picMk id="2" creationId="{EE6287E6-1845-33E5-B9A1-4624CC26F1B1}"/>
          </ac:picMkLst>
        </pc:picChg>
        <pc:picChg chg="del">
          <ac:chgData name="Gaymare Luna" userId="7a21cff5-3a75-4227-be69-6ea1eac8961b" providerId="ADAL" clId="{912D9194-EA07-49BD-92DB-34312CDEA9C5}" dt="2023-01-24T06:40:46.038" v="336" actId="478"/>
          <ac:picMkLst>
            <pc:docMk/>
            <pc:sldMk cId="4140694582" sldId="634"/>
            <ac:picMk id="4" creationId="{35D41214-2D7E-5F3E-1954-E14897FF9DA2}"/>
          </ac:picMkLst>
        </pc:picChg>
        <pc:picChg chg="add mod modCrop">
          <ac:chgData name="Gaymare Luna" userId="7a21cff5-3a75-4227-be69-6ea1eac8961b" providerId="ADAL" clId="{912D9194-EA07-49BD-92DB-34312CDEA9C5}" dt="2023-01-24T06:41:31.248" v="353" actId="1076"/>
          <ac:picMkLst>
            <pc:docMk/>
            <pc:sldMk cId="4140694582" sldId="634"/>
            <ac:picMk id="9" creationId="{93B02C63-8F4E-1B6C-46D8-5EA19E29CBF2}"/>
          </ac:picMkLst>
        </pc:picChg>
      </pc:sldChg>
      <pc:sldChg chg="delSp modSp mod">
        <pc:chgData name="Gaymare Luna" userId="7a21cff5-3a75-4227-be69-6ea1eac8961b" providerId="ADAL" clId="{912D9194-EA07-49BD-92DB-34312CDEA9C5}" dt="2023-01-24T06:45:16.868" v="361" actId="2165"/>
        <pc:sldMkLst>
          <pc:docMk/>
          <pc:sldMk cId="3330120443" sldId="635"/>
        </pc:sldMkLst>
        <pc:spChg chg="del">
          <ac:chgData name="Gaymare Luna" userId="7a21cff5-3a75-4227-be69-6ea1eac8961b" providerId="ADAL" clId="{912D9194-EA07-49BD-92DB-34312CDEA9C5}" dt="2023-01-24T06:42:20.996" v="354" actId="478"/>
          <ac:spMkLst>
            <pc:docMk/>
            <pc:sldMk cId="3330120443" sldId="635"/>
            <ac:spMk id="2" creationId="{70AB3EF6-BB7D-4D73-9C21-731770A78952}"/>
          </ac:spMkLst>
        </pc:spChg>
        <pc:graphicFrameChg chg="modGraphic">
          <ac:chgData name="Gaymare Luna" userId="7a21cff5-3a75-4227-be69-6ea1eac8961b" providerId="ADAL" clId="{912D9194-EA07-49BD-92DB-34312CDEA9C5}" dt="2023-01-24T06:45:16.868" v="361" actId="2165"/>
          <ac:graphicFrameMkLst>
            <pc:docMk/>
            <pc:sldMk cId="3330120443" sldId="635"/>
            <ac:graphicFrameMk id="6" creationId="{83CA90AF-02C6-7863-562E-E965701F7D03}"/>
          </ac:graphicFrameMkLst>
        </pc:graphicFrameChg>
      </pc:sldChg>
      <pc:sldChg chg="delSp mod">
        <pc:chgData name="Gaymare Luna" userId="7a21cff5-3a75-4227-be69-6ea1eac8961b" providerId="ADAL" clId="{912D9194-EA07-49BD-92DB-34312CDEA9C5}" dt="2023-01-24T06:45:53.078" v="363" actId="478"/>
        <pc:sldMkLst>
          <pc:docMk/>
          <pc:sldMk cId="1694223699" sldId="636"/>
        </pc:sldMkLst>
        <pc:spChg chg="del">
          <ac:chgData name="Gaymare Luna" userId="7a21cff5-3a75-4227-be69-6ea1eac8961b" providerId="ADAL" clId="{912D9194-EA07-49BD-92DB-34312CDEA9C5}" dt="2023-01-24T06:45:53.078" v="363" actId="478"/>
          <ac:spMkLst>
            <pc:docMk/>
            <pc:sldMk cId="1694223699" sldId="636"/>
            <ac:spMk id="6" creationId="{9D46F5E4-2739-B71A-4CCB-AE4928045F38}"/>
          </ac:spMkLst>
        </pc:spChg>
      </pc:sldChg>
      <pc:sldChg chg="modSp mod">
        <pc:chgData name="Gaymare Luna" userId="7a21cff5-3a75-4227-be69-6ea1eac8961b" providerId="ADAL" clId="{912D9194-EA07-49BD-92DB-34312CDEA9C5}" dt="2023-01-24T06:46:12.592" v="364" actId="403"/>
        <pc:sldMkLst>
          <pc:docMk/>
          <pc:sldMk cId="47606872" sldId="638"/>
        </pc:sldMkLst>
        <pc:graphicFrameChg chg="modGraphic">
          <ac:chgData name="Gaymare Luna" userId="7a21cff5-3a75-4227-be69-6ea1eac8961b" providerId="ADAL" clId="{912D9194-EA07-49BD-92DB-34312CDEA9C5}" dt="2023-01-24T06:46:12.592" v="364" actId="403"/>
          <ac:graphicFrameMkLst>
            <pc:docMk/>
            <pc:sldMk cId="47606872" sldId="638"/>
            <ac:graphicFrameMk id="6" creationId="{8619A88C-2DF6-D1F5-B1F2-56AC36A72006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47:32.044" v="370" actId="14100"/>
        <pc:sldMkLst>
          <pc:docMk/>
          <pc:sldMk cId="65170795" sldId="639"/>
        </pc:sldMkLst>
        <pc:spChg chg="del">
          <ac:chgData name="Gaymare Luna" userId="7a21cff5-3a75-4227-be69-6ea1eac8961b" providerId="ADAL" clId="{912D9194-EA07-49BD-92DB-34312CDEA9C5}" dt="2023-01-24T06:46:52.034" v="367" actId="478"/>
          <ac:spMkLst>
            <pc:docMk/>
            <pc:sldMk cId="65170795" sldId="639"/>
            <ac:spMk id="5" creationId="{191E3C24-B3BE-E59B-39AF-9C166604BE87}"/>
          </ac:spMkLst>
        </pc:spChg>
        <pc:spChg chg="del">
          <ac:chgData name="Gaymare Luna" userId="7a21cff5-3a75-4227-be69-6ea1eac8961b" providerId="ADAL" clId="{912D9194-EA07-49BD-92DB-34312CDEA9C5}" dt="2023-01-24T06:46:42.888" v="366" actId="478"/>
          <ac:spMkLst>
            <pc:docMk/>
            <pc:sldMk cId="65170795" sldId="639"/>
            <ac:spMk id="6" creationId="{9D46F5E4-2739-B71A-4CCB-AE4928045F38}"/>
          </ac:spMkLst>
        </pc:spChg>
        <pc:spChg chg="mod">
          <ac:chgData name="Gaymare Luna" userId="7a21cff5-3a75-4227-be69-6ea1eac8961b" providerId="ADAL" clId="{912D9194-EA07-49BD-92DB-34312CDEA9C5}" dt="2023-01-24T06:47:32.044" v="370" actId="14100"/>
          <ac:spMkLst>
            <pc:docMk/>
            <pc:sldMk cId="65170795" sldId="639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6:47:26.832" v="369"/>
          <ac:picMkLst>
            <pc:docMk/>
            <pc:sldMk cId="65170795" sldId="639"/>
            <ac:picMk id="2" creationId="{C5FDC15E-CAC9-18AE-AD70-2ED75B1CFD1B}"/>
          </ac:picMkLst>
        </pc:picChg>
        <pc:picChg chg="del">
          <ac:chgData name="Gaymare Luna" userId="7a21cff5-3a75-4227-be69-6ea1eac8961b" providerId="ADAL" clId="{912D9194-EA07-49BD-92DB-34312CDEA9C5}" dt="2023-01-24T06:46:52.445" v="368" actId="478"/>
          <ac:picMkLst>
            <pc:docMk/>
            <pc:sldMk cId="65170795" sldId="639"/>
            <ac:picMk id="4" creationId="{35D41214-2D7E-5F3E-1954-E14897FF9DA2}"/>
          </ac:picMkLst>
        </pc:picChg>
      </pc:sldChg>
      <pc:sldChg chg="delSp modSp mod">
        <pc:chgData name="Gaymare Luna" userId="7a21cff5-3a75-4227-be69-6ea1eac8961b" providerId="ADAL" clId="{912D9194-EA07-49BD-92DB-34312CDEA9C5}" dt="2023-01-24T06:50:04.175" v="386" actId="1076"/>
        <pc:sldMkLst>
          <pc:docMk/>
          <pc:sldMk cId="2934989838" sldId="641"/>
        </pc:sldMkLst>
        <pc:spChg chg="del">
          <ac:chgData name="Gaymare Luna" userId="7a21cff5-3a75-4227-be69-6ea1eac8961b" providerId="ADAL" clId="{912D9194-EA07-49BD-92DB-34312CDEA9C5}" dt="2023-01-24T06:49:59.707" v="384" actId="478"/>
          <ac:spMkLst>
            <pc:docMk/>
            <pc:sldMk cId="2934989838" sldId="641"/>
            <ac:spMk id="2" creationId="{70AB3EF6-BB7D-4D73-9C21-731770A78952}"/>
          </ac:spMkLst>
        </pc:spChg>
        <pc:picChg chg="mod">
          <ac:chgData name="Gaymare Luna" userId="7a21cff5-3a75-4227-be69-6ea1eac8961b" providerId="ADAL" clId="{912D9194-EA07-49BD-92DB-34312CDEA9C5}" dt="2023-01-24T06:50:04.175" v="386" actId="1076"/>
          <ac:picMkLst>
            <pc:docMk/>
            <pc:sldMk cId="2934989838" sldId="641"/>
            <ac:picMk id="7" creationId="{0EC201CF-E698-4C2E-9F64-9E675A1AFEAB}"/>
          </ac:picMkLst>
        </pc:picChg>
      </pc:sldChg>
      <pc:sldChg chg="delSp mod">
        <pc:chgData name="Gaymare Luna" userId="7a21cff5-3a75-4227-be69-6ea1eac8961b" providerId="ADAL" clId="{912D9194-EA07-49BD-92DB-34312CDEA9C5}" dt="2023-01-24T06:48:53.133" v="376" actId="478"/>
        <pc:sldMkLst>
          <pc:docMk/>
          <pc:sldMk cId="1845725176" sldId="643"/>
        </pc:sldMkLst>
        <pc:spChg chg="del">
          <ac:chgData name="Gaymare Luna" userId="7a21cff5-3a75-4227-be69-6ea1eac8961b" providerId="ADAL" clId="{912D9194-EA07-49BD-92DB-34312CDEA9C5}" dt="2023-01-24T06:48:53.133" v="376" actId="478"/>
          <ac:spMkLst>
            <pc:docMk/>
            <pc:sldMk cId="1845725176" sldId="643"/>
            <ac:spMk id="2" creationId="{70AB3EF6-BB7D-4D73-9C21-731770A78952}"/>
          </ac:spMkLst>
        </pc:spChg>
      </pc:sldChg>
      <pc:sldChg chg="delSp mod">
        <pc:chgData name="Gaymare Luna" userId="7a21cff5-3a75-4227-be69-6ea1eac8961b" providerId="ADAL" clId="{912D9194-EA07-49BD-92DB-34312CDEA9C5}" dt="2023-01-24T06:49:11.206" v="378" actId="478"/>
        <pc:sldMkLst>
          <pc:docMk/>
          <pc:sldMk cId="2007193848" sldId="645"/>
        </pc:sldMkLst>
        <pc:spChg chg="del">
          <ac:chgData name="Gaymare Luna" userId="7a21cff5-3a75-4227-be69-6ea1eac8961b" providerId="ADAL" clId="{912D9194-EA07-49BD-92DB-34312CDEA9C5}" dt="2023-01-24T06:49:11.206" v="378" actId="478"/>
          <ac:spMkLst>
            <pc:docMk/>
            <pc:sldMk cId="2007193848" sldId="645"/>
            <ac:spMk id="6" creationId="{9D46F5E4-2739-B71A-4CCB-AE4928045F38}"/>
          </ac:spMkLst>
        </pc:spChg>
      </pc:sldChg>
      <pc:sldChg chg="delSp mod">
        <pc:chgData name="Gaymare Luna" userId="7a21cff5-3a75-4227-be69-6ea1eac8961b" providerId="ADAL" clId="{912D9194-EA07-49BD-92DB-34312CDEA9C5}" dt="2023-01-24T06:49:30.272" v="379" actId="478"/>
        <pc:sldMkLst>
          <pc:docMk/>
          <pc:sldMk cId="3553013541" sldId="646"/>
        </pc:sldMkLst>
        <pc:spChg chg="del">
          <ac:chgData name="Gaymare Luna" userId="7a21cff5-3a75-4227-be69-6ea1eac8961b" providerId="ADAL" clId="{912D9194-EA07-49BD-92DB-34312CDEA9C5}" dt="2023-01-24T06:49:30.272" v="379" actId="478"/>
          <ac:spMkLst>
            <pc:docMk/>
            <pc:sldMk cId="3553013541" sldId="646"/>
            <ac:spMk id="6" creationId="{9D46F5E4-2739-B71A-4CCB-AE4928045F38}"/>
          </ac:spMkLst>
        </pc:spChg>
      </pc:sldChg>
      <pc:sldChg chg="delSp modSp mod">
        <pc:chgData name="Gaymare Luna" userId="7a21cff5-3a75-4227-be69-6ea1eac8961b" providerId="ADAL" clId="{912D9194-EA07-49BD-92DB-34312CDEA9C5}" dt="2023-01-24T06:49:54.428" v="383" actId="478"/>
        <pc:sldMkLst>
          <pc:docMk/>
          <pc:sldMk cId="20441812" sldId="647"/>
        </pc:sldMkLst>
        <pc:spChg chg="del">
          <ac:chgData name="Gaymare Luna" userId="7a21cff5-3a75-4227-be69-6ea1eac8961b" providerId="ADAL" clId="{912D9194-EA07-49BD-92DB-34312CDEA9C5}" dt="2023-01-24T06:49:42.695" v="380" actId="478"/>
          <ac:spMkLst>
            <pc:docMk/>
            <pc:sldMk cId="20441812" sldId="647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6:49:51.798" v="381" actId="14100"/>
          <ac:spMkLst>
            <pc:docMk/>
            <pc:sldMk cId="20441812" sldId="647"/>
            <ac:spMk id="3" creationId="{042D9E7B-D1BB-4A59-8D12-11E6C2FA55AC}"/>
          </ac:spMkLst>
        </pc:spChg>
        <pc:spChg chg="del">
          <ac:chgData name="Gaymare Luna" userId="7a21cff5-3a75-4227-be69-6ea1eac8961b" providerId="ADAL" clId="{912D9194-EA07-49BD-92DB-34312CDEA9C5}" dt="2023-01-24T06:49:54.428" v="383" actId="478"/>
          <ac:spMkLst>
            <pc:docMk/>
            <pc:sldMk cId="20441812" sldId="647"/>
            <ac:spMk id="7" creationId="{F1C8B0E7-C37A-03A5-D72C-55CAF5C4E15B}"/>
          </ac:spMkLst>
        </pc:spChg>
        <pc:picChg chg="del">
          <ac:chgData name="Gaymare Luna" userId="7a21cff5-3a75-4227-be69-6ea1eac8961b" providerId="ADAL" clId="{912D9194-EA07-49BD-92DB-34312CDEA9C5}" dt="2023-01-24T06:49:53.624" v="382" actId="478"/>
          <ac:picMkLst>
            <pc:docMk/>
            <pc:sldMk cId="20441812" sldId="647"/>
            <ac:picMk id="6" creationId="{3C77A8FE-88B2-14B7-5BC8-CEBD200243E1}"/>
          </ac:picMkLst>
        </pc:picChg>
      </pc:sldChg>
      <pc:sldChg chg="delSp modSp mod">
        <pc:chgData name="Gaymare Luna" userId="7a21cff5-3a75-4227-be69-6ea1eac8961b" providerId="ADAL" clId="{912D9194-EA07-49BD-92DB-34312CDEA9C5}" dt="2023-01-24T06:54:18.048" v="397" actId="18131"/>
        <pc:sldMkLst>
          <pc:docMk/>
          <pc:sldMk cId="30776019" sldId="650"/>
        </pc:sldMkLst>
        <pc:spChg chg="del">
          <ac:chgData name="Gaymare Luna" userId="7a21cff5-3a75-4227-be69-6ea1eac8961b" providerId="ADAL" clId="{912D9194-EA07-49BD-92DB-34312CDEA9C5}" dt="2023-01-24T06:51:55.740" v="394" actId="478"/>
          <ac:spMkLst>
            <pc:docMk/>
            <pc:sldMk cId="30776019" sldId="650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6:53:09.194" v="395" actId="14100"/>
          <ac:spMkLst>
            <pc:docMk/>
            <pc:sldMk cId="30776019" sldId="650"/>
            <ac:spMk id="3" creationId="{042D9E7B-D1BB-4A59-8D12-11E6C2FA55AC}"/>
          </ac:spMkLst>
        </pc:spChg>
        <pc:picChg chg="mod modCrop">
          <ac:chgData name="Gaymare Luna" userId="7a21cff5-3a75-4227-be69-6ea1eac8961b" providerId="ADAL" clId="{912D9194-EA07-49BD-92DB-34312CDEA9C5}" dt="2023-01-24T06:54:18.048" v="397" actId="18131"/>
          <ac:picMkLst>
            <pc:docMk/>
            <pc:sldMk cId="30776019" sldId="650"/>
            <ac:picMk id="6" creationId="{5E6C8ED1-F248-DC6B-8DE2-B56CA9BB4F97}"/>
          </ac:picMkLst>
        </pc:picChg>
      </pc:sldChg>
      <pc:sldChg chg="addSp delSp modSp mod">
        <pc:chgData name="Gaymare Luna" userId="7a21cff5-3a75-4227-be69-6ea1eac8961b" providerId="ADAL" clId="{912D9194-EA07-49BD-92DB-34312CDEA9C5}" dt="2023-01-24T06:57:03.163" v="431" actId="14100"/>
        <pc:sldMkLst>
          <pc:docMk/>
          <pc:sldMk cId="2877382339" sldId="651"/>
        </pc:sldMkLst>
        <pc:spChg chg="del">
          <ac:chgData name="Gaymare Luna" userId="7a21cff5-3a75-4227-be69-6ea1eac8961b" providerId="ADAL" clId="{912D9194-EA07-49BD-92DB-34312CDEA9C5}" dt="2023-01-24T06:56:12.094" v="416" actId="478"/>
          <ac:spMkLst>
            <pc:docMk/>
            <pc:sldMk cId="2877382339" sldId="651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6:56:26.190" v="417" actId="14100"/>
          <ac:spMkLst>
            <pc:docMk/>
            <pc:sldMk cId="2877382339" sldId="651"/>
            <ac:spMk id="3" creationId="{042D9E7B-D1BB-4A59-8D12-11E6C2FA55AC}"/>
          </ac:spMkLst>
        </pc:spChg>
        <pc:spChg chg="del">
          <ac:chgData name="Gaymare Luna" userId="7a21cff5-3a75-4227-be69-6ea1eac8961b" providerId="ADAL" clId="{912D9194-EA07-49BD-92DB-34312CDEA9C5}" dt="2023-01-24T06:56:28.213" v="418" actId="478"/>
          <ac:spMkLst>
            <pc:docMk/>
            <pc:sldMk cId="2877382339" sldId="651"/>
            <ac:spMk id="10" creationId="{9B123736-B05B-57F5-FCD2-0AFFE47CD5C1}"/>
          </ac:spMkLst>
        </pc:spChg>
        <pc:picChg chg="add mod">
          <ac:chgData name="Gaymare Luna" userId="7a21cff5-3a75-4227-be69-6ea1eac8961b" providerId="ADAL" clId="{912D9194-EA07-49BD-92DB-34312CDEA9C5}" dt="2023-01-24T06:56:29.807" v="419"/>
          <ac:picMkLst>
            <pc:docMk/>
            <pc:sldMk cId="2877382339" sldId="651"/>
            <ac:picMk id="4" creationId="{B820F3FA-A5E9-8818-AEF6-55CBC779544C}"/>
          </ac:picMkLst>
        </pc:picChg>
        <pc:picChg chg="mod">
          <ac:chgData name="Gaymare Luna" userId="7a21cff5-3a75-4227-be69-6ea1eac8961b" providerId="ADAL" clId="{912D9194-EA07-49BD-92DB-34312CDEA9C5}" dt="2023-01-24T06:57:03.163" v="431" actId="14100"/>
          <ac:picMkLst>
            <pc:docMk/>
            <pc:sldMk cId="2877382339" sldId="651"/>
            <ac:picMk id="9" creationId="{C021F660-1DAF-8691-F498-5DDC459E945A}"/>
          </ac:picMkLst>
        </pc:picChg>
      </pc:sldChg>
      <pc:sldChg chg="addSp delSp modSp mod">
        <pc:chgData name="Gaymare Luna" userId="7a21cff5-3a75-4227-be69-6ea1eac8961b" providerId="ADAL" clId="{912D9194-EA07-49BD-92DB-34312CDEA9C5}" dt="2023-01-24T06:55:41.728" v="410" actId="1035"/>
        <pc:sldMkLst>
          <pc:docMk/>
          <pc:sldMk cId="302831272" sldId="653"/>
        </pc:sldMkLst>
        <pc:spChg chg="del">
          <ac:chgData name="Gaymare Luna" userId="7a21cff5-3a75-4227-be69-6ea1eac8961b" providerId="ADAL" clId="{912D9194-EA07-49BD-92DB-34312CDEA9C5}" dt="2023-01-24T06:54:44.375" v="398" actId="478"/>
          <ac:spMkLst>
            <pc:docMk/>
            <pc:sldMk cId="302831272" sldId="653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6:55:04.203" v="400" actId="20577"/>
          <ac:spMkLst>
            <pc:docMk/>
            <pc:sldMk cId="302831272" sldId="653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912D9194-EA07-49BD-92DB-34312CDEA9C5}" dt="2023-01-24T06:55:41.728" v="410" actId="1035"/>
          <ac:graphicFrameMkLst>
            <pc:docMk/>
            <pc:sldMk cId="302831272" sldId="653"/>
            <ac:graphicFrameMk id="6" creationId="{B8FBCFBC-F498-EDD8-8107-00298110C874}"/>
          </ac:graphicFrameMkLst>
        </pc:graphicFrameChg>
      </pc:sldChg>
      <pc:sldChg chg="addSp delSp modSp mod">
        <pc:chgData name="Gaymare Luna" userId="7a21cff5-3a75-4227-be69-6ea1eac8961b" providerId="ADAL" clId="{912D9194-EA07-49BD-92DB-34312CDEA9C5}" dt="2023-01-24T06:56:07.632" v="415"/>
        <pc:sldMkLst>
          <pc:docMk/>
          <pc:sldMk cId="2219553444" sldId="655"/>
        </pc:sldMkLst>
        <pc:spChg chg="del">
          <ac:chgData name="Gaymare Luna" userId="7a21cff5-3a75-4227-be69-6ea1eac8961b" providerId="ADAL" clId="{912D9194-EA07-49BD-92DB-34312CDEA9C5}" dt="2023-01-24T06:56:02.411" v="414" actId="478"/>
          <ac:spMkLst>
            <pc:docMk/>
            <pc:sldMk cId="2219553444" sldId="655"/>
            <ac:spMk id="5" creationId="{191E3C24-B3BE-E59B-39AF-9C166604BE87}"/>
          </ac:spMkLst>
        </pc:spChg>
        <pc:spChg chg="del">
          <ac:chgData name="Gaymare Luna" userId="7a21cff5-3a75-4227-be69-6ea1eac8961b" providerId="ADAL" clId="{912D9194-EA07-49BD-92DB-34312CDEA9C5}" dt="2023-01-24T06:55:55.152" v="411" actId="478"/>
          <ac:spMkLst>
            <pc:docMk/>
            <pc:sldMk cId="2219553444" sldId="655"/>
            <ac:spMk id="6" creationId="{9D46F5E4-2739-B71A-4CCB-AE4928045F38}"/>
          </ac:spMkLst>
        </pc:spChg>
        <pc:spChg chg="mod">
          <ac:chgData name="Gaymare Luna" userId="7a21cff5-3a75-4227-be69-6ea1eac8961b" providerId="ADAL" clId="{912D9194-EA07-49BD-92DB-34312CDEA9C5}" dt="2023-01-24T06:56:00.341" v="412" actId="14100"/>
          <ac:spMkLst>
            <pc:docMk/>
            <pc:sldMk cId="2219553444" sldId="655"/>
            <ac:spMk id="7" creationId="{64474E25-7C80-54DC-3F36-88A6CAC03C33}"/>
          </ac:spMkLst>
        </pc:spChg>
        <pc:picChg chg="add mod">
          <ac:chgData name="Gaymare Luna" userId="7a21cff5-3a75-4227-be69-6ea1eac8961b" providerId="ADAL" clId="{912D9194-EA07-49BD-92DB-34312CDEA9C5}" dt="2023-01-24T06:56:07.632" v="415"/>
          <ac:picMkLst>
            <pc:docMk/>
            <pc:sldMk cId="2219553444" sldId="655"/>
            <ac:picMk id="2" creationId="{26E7D848-A5CC-16DA-E3FA-6DB1C1CB94AC}"/>
          </ac:picMkLst>
        </pc:picChg>
        <pc:picChg chg="del">
          <ac:chgData name="Gaymare Luna" userId="7a21cff5-3a75-4227-be69-6ea1eac8961b" providerId="ADAL" clId="{912D9194-EA07-49BD-92DB-34312CDEA9C5}" dt="2023-01-24T06:56:01.712" v="413" actId="478"/>
          <ac:picMkLst>
            <pc:docMk/>
            <pc:sldMk cId="2219553444" sldId="655"/>
            <ac:picMk id="4" creationId="{35D41214-2D7E-5F3E-1954-E14897FF9DA2}"/>
          </ac:picMkLst>
        </pc:picChg>
      </pc:sldChg>
      <pc:sldChg chg="delSp mod">
        <pc:chgData name="Gaymare Luna" userId="7a21cff5-3a75-4227-be69-6ea1eac8961b" providerId="ADAL" clId="{912D9194-EA07-49BD-92DB-34312CDEA9C5}" dt="2023-01-24T06:57:17.393" v="433" actId="478"/>
        <pc:sldMkLst>
          <pc:docMk/>
          <pc:sldMk cId="621988464" sldId="659"/>
        </pc:sldMkLst>
        <pc:spChg chg="del">
          <ac:chgData name="Gaymare Luna" userId="7a21cff5-3a75-4227-be69-6ea1eac8961b" providerId="ADAL" clId="{912D9194-EA07-49BD-92DB-34312CDEA9C5}" dt="2023-01-24T06:57:17.393" v="433" actId="478"/>
          <ac:spMkLst>
            <pc:docMk/>
            <pc:sldMk cId="621988464" sldId="659"/>
            <ac:spMk id="6" creationId="{9D46F5E4-2739-B71A-4CCB-AE4928045F38}"/>
          </ac:spMkLst>
        </pc:spChg>
      </pc:sldChg>
      <pc:sldChg chg="delSp mod">
        <pc:chgData name="Gaymare Luna" userId="7a21cff5-3a75-4227-be69-6ea1eac8961b" providerId="ADAL" clId="{912D9194-EA07-49BD-92DB-34312CDEA9C5}" dt="2023-01-24T05:33:28.833" v="81" actId="478"/>
        <pc:sldMkLst>
          <pc:docMk/>
          <pc:sldMk cId="2861590095" sldId="661"/>
        </pc:sldMkLst>
        <pc:spChg chg="del">
          <ac:chgData name="Gaymare Luna" userId="7a21cff5-3a75-4227-be69-6ea1eac8961b" providerId="ADAL" clId="{912D9194-EA07-49BD-92DB-34312CDEA9C5}" dt="2023-01-24T05:33:28.833" v="81" actId="478"/>
          <ac:spMkLst>
            <pc:docMk/>
            <pc:sldMk cId="2861590095" sldId="661"/>
            <ac:spMk id="2" creationId="{70AB3EF6-BB7D-4D73-9C21-731770A78952}"/>
          </ac:spMkLst>
        </pc:spChg>
      </pc:sldChg>
      <pc:sldChg chg="delSp modSp mod">
        <pc:chgData name="Gaymare Luna" userId="7a21cff5-3a75-4227-be69-6ea1eac8961b" providerId="ADAL" clId="{912D9194-EA07-49BD-92DB-34312CDEA9C5}" dt="2023-01-24T05:39:17.648" v="87" actId="14100"/>
        <pc:sldMkLst>
          <pc:docMk/>
          <pc:sldMk cId="724960786" sldId="662"/>
        </pc:sldMkLst>
        <pc:spChg chg="del">
          <ac:chgData name="Gaymare Luna" userId="7a21cff5-3a75-4227-be69-6ea1eac8961b" providerId="ADAL" clId="{912D9194-EA07-49BD-92DB-34312CDEA9C5}" dt="2023-01-24T05:34:09.633" v="82" actId="478"/>
          <ac:spMkLst>
            <pc:docMk/>
            <pc:sldMk cId="724960786" sldId="662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5:39:17.648" v="87" actId="14100"/>
          <ac:spMkLst>
            <pc:docMk/>
            <pc:sldMk cId="724960786" sldId="662"/>
            <ac:spMk id="3" creationId="{042D9E7B-D1BB-4A59-8D12-11E6C2FA55AC}"/>
          </ac:spMkLst>
        </pc:spChg>
        <pc:picChg chg="mod">
          <ac:chgData name="Gaymare Luna" userId="7a21cff5-3a75-4227-be69-6ea1eac8961b" providerId="ADAL" clId="{912D9194-EA07-49BD-92DB-34312CDEA9C5}" dt="2023-01-24T05:39:13.541" v="86" actId="1076"/>
          <ac:picMkLst>
            <pc:docMk/>
            <pc:sldMk cId="724960786" sldId="662"/>
            <ac:picMk id="6" creationId="{BB23ED49-D9CB-BCB5-DB48-B0489DF3F86D}"/>
          </ac:picMkLst>
        </pc:picChg>
      </pc:sldChg>
      <pc:sldChg chg="delSp modSp mod">
        <pc:chgData name="Gaymare Luna" userId="7a21cff5-3a75-4227-be69-6ea1eac8961b" providerId="ADAL" clId="{912D9194-EA07-49BD-92DB-34312CDEA9C5}" dt="2023-01-24T05:39:42.258" v="89" actId="14100"/>
        <pc:sldMkLst>
          <pc:docMk/>
          <pc:sldMk cId="2915276679" sldId="663"/>
        </pc:sldMkLst>
        <pc:spChg chg="del">
          <ac:chgData name="Gaymare Luna" userId="7a21cff5-3a75-4227-be69-6ea1eac8961b" providerId="ADAL" clId="{912D9194-EA07-49BD-92DB-34312CDEA9C5}" dt="2023-01-24T05:39:28.359" v="88" actId="478"/>
          <ac:spMkLst>
            <pc:docMk/>
            <pc:sldMk cId="2915276679" sldId="663"/>
            <ac:spMk id="2" creationId="{70AB3EF6-BB7D-4D73-9C21-731770A78952}"/>
          </ac:spMkLst>
        </pc:spChg>
        <pc:spChg chg="mod">
          <ac:chgData name="Gaymare Luna" userId="7a21cff5-3a75-4227-be69-6ea1eac8961b" providerId="ADAL" clId="{912D9194-EA07-49BD-92DB-34312CDEA9C5}" dt="2023-01-24T05:39:42.258" v="89" actId="14100"/>
          <ac:spMkLst>
            <pc:docMk/>
            <pc:sldMk cId="2915276679" sldId="663"/>
            <ac:spMk id="3" creationId="{042D9E7B-D1BB-4A59-8D12-11E6C2FA55AC}"/>
          </ac:spMkLst>
        </pc:spChg>
      </pc:sldChg>
      <pc:sldChg chg="modSp add del mod">
        <pc:chgData name="Gaymare Luna" userId="7a21cff5-3a75-4227-be69-6ea1eac8961b" providerId="ADAL" clId="{912D9194-EA07-49BD-92DB-34312CDEA9C5}" dt="2023-01-24T06:45:33.827" v="362" actId="2165"/>
        <pc:sldMkLst>
          <pc:docMk/>
          <pc:sldMk cId="4157705768" sldId="664"/>
        </pc:sldMkLst>
        <pc:graphicFrameChg chg="modGraphic">
          <ac:chgData name="Gaymare Luna" userId="7a21cff5-3a75-4227-be69-6ea1eac8961b" providerId="ADAL" clId="{912D9194-EA07-49BD-92DB-34312CDEA9C5}" dt="2023-01-24T06:45:33.827" v="362" actId="2165"/>
          <ac:graphicFrameMkLst>
            <pc:docMk/>
            <pc:sldMk cId="4157705768" sldId="664"/>
            <ac:graphicFrameMk id="6" creationId="{83CA90AF-02C6-7863-562E-E965701F7D03}"/>
          </ac:graphicFrameMkLst>
        </pc:graphicFrameChg>
      </pc:sldChg>
    </pc:docChg>
  </pc:docChgLst>
  <pc:docChgLst>
    <pc:chgData name="Lei San Agustin" userId="d8299a59-9786-404a-a65b-a702bd7a1468" providerId="ADAL" clId="{E39D287A-8C73-4424-9EE7-719B5095D401}"/>
    <pc:docChg chg="modSld">
      <pc:chgData name="Lei San Agustin" userId="d8299a59-9786-404a-a65b-a702bd7a1468" providerId="ADAL" clId="{E39D287A-8C73-4424-9EE7-719B5095D401}" dt="2023-04-17T02:14:39.110" v="54"/>
      <pc:docMkLst>
        <pc:docMk/>
      </pc:docMkLst>
      <pc:sldChg chg="modSp mod delCm modCm">
        <pc:chgData name="Lei San Agustin" userId="d8299a59-9786-404a-a65b-a702bd7a1468" providerId="ADAL" clId="{E39D287A-8C73-4424-9EE7-719B5095D401}" dt="2023-04-17T02:13:34.779" v="5"/>
        <pc:sldMkLst>
          <pc:docMk/>
          <pc:sldMk cId="2474872708" sldId="486"/>
        </pc:sldMkLst>
        <pc:spChg chg="mod">
          <ac:chgData name="Lei San Agustin" userId="d8299a59-9786-404a-a65b-a702bd7a1468" providerId="ADAL" clId="{E39D287A-8C73-4424-9EE7-719B5095D401}" dt="2023-04-17T02:13:31.634" v="4" actId="20577"/>
          <ac:spMkLst>
            <pc:docMk/>
            <pc:sldMk cId="2474872708" sldId="486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 mod">
              <pc226:chgData name="Lei San Agustin" userId="d8299a59-9786-404a-a65b-a702bd7a1468" providerId="ADAL" clId="{E39D287A-8C73-4424-9EE7-719B5095D401}" dt="2023-04-17T02:13:34.779" v="5"/>
              <pc2:cmMkLst xmlns:pc2="http://schemas.microsoft.com/office/powerpoint/2019/9/main/command">
                <pc:docMk/>
                <pc:sldMk cId="2474872708" sldId="486"/>
                <pc2:cmMk id="{360128E9-8F1F-4CFF-A4A3-35317F0A93E9}"/>
              </pc2:cmMkLst>
            </pc226:cmChg>
          </p:ext>
        </pc:extLst>
      </pc:sldChg>
      <pc:sldChg chg="modSp mod delCm modCm">
        <pc:chgData name="Lei San Agustin" userId="d8299a59-9786-404a-a65b-a702bd7a1468" providerId="ADAL" clId="{E39D287A-8C73-4424-9EE7-719B5095D401}" dt="2023-04-17T02:13:51.364" v="14"/>
        <pc:sldMkLst>
          <pc:docMk/>
          <pc:sldMk cId="2619349680" sldId="525"/>
        </pc:sldMkLst>
        <pc:spChg chg="mod">
          <ac:chgData name="Lei San Agustin" userId="d8299a59-9786-404a-a65b-a702bd7a1468" providerId="ADAL" clId="{E39D287A-8C73-4424-9EE7-719B5095D401}" dt="2023-04-17T02:13:48.051" v="13" actId="20577"/>
          <ac:spMkLst>
            <pc:docMk/>
            <pc:sldMk cId="2619349680" sldId="525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 mod">
              <pc226:chgData name="Lei San Agustin" userId="d8299a59-9786-404a-a65b-a702bd7a1468" providerId="ADAL" clId="{E39D287A-8C73-4424-9EE7-719B5095D401}" dt="2023-04-17T02:13:51.364" v="14"/>
              <pc2:cmMkLst xmlns:pc2="http://schemas.microsoft.com/office/powerpoint/2019/9/main/command">
                <pc:docMk/>
                <pc:sldMk cId="2619349680" sldId="525"/>
                <pc2:cmMk id="{025A0C2E-0BDE-4F41-8458-46CEBB315D77}"/>
              </pc2:cmMkLst>
            </pc226:cmChg>
          </p:ext>
        </pc:extLst>
      </pc:sldChg>
      <pc:sldChg chg="modSp mod delCm modCm">
        <pc:chgData name="Lei San Agustin" userId="d8299a59-9786-404a-a65b-a702bd7a1468" providerId="ADAL" clId="{E39D287A-8C73-4424-9EE7-719B5095D401}" dt="2023-04-17T02:14:05.443" v="20"/>
        <pc:sldMkLst>
          <pc:docMk/>
          <pc:sldMk cId="730695623" sldId="526"/>
        </pc:sldMkLst>
        <pc:spChg chg="mod">
          <ac:chgData name="Lei San Agustin" userId="d8299a59-9786-404a-a65b-a702bd7a1468" providerId="ADAL" clId="{E39D287A-8C73-4424-9EE7-719B5095D401}" dt="2023-04-17T02:14:03.800" v="19" actId="20577"/>
          <ac:spMkLst>
            <pc:docMk/>
            <pc:sldMk cId="730695623" sldId="526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 mod">
              <pc226:chgData name="Lei San Agustin" userId="d8299a59-9786-404a-a65b-a702bd7a1468" providerId="ADAL" clId="{E39D287A-8C73-4424-9EE7-719B5095D401}" dt="2023-04-17T02:14:05.443" v="20"/>
              <pc2:cmMkLst xmlns:pc2="http://schemas.microsoft.com/office/powerpoint/2019/9/main/command">
                <pc:docMk/>
                <pc:sldMk cId="730695623" sldId="526"/>
                <pc2:cmMk id="{DE5EF4B4-161A-414B-889C-48EC1598807A}"/>
              </pc2:cmMkLst>
            </pc226:cmChg>
          </p:ext>
        </pc:extLst>
      </pc:sldChg>
      <pc:sldChg chg="modSp mod delCm modCm">
        <pc:chgData name="Lei San Agustin" userId="d8299a59-9786-404a-a65b-a702bd7a1468" providerId="ADAL" clId="{E39D287A-8C73-4424-9EE7-719B5095D401}" dt="2023-04-17T02:14:18.347" v="31"/>
        <pc:sldMkLst>
          <pc:docMk/>
          <pc:sldMk cId="4014569489" sldId="527"/>
        </pc:sldMkLst>
        <pc:spChg chg="mod">
          <ac:chgData name="Lei San Agustin" userId="d8299a59-9786-404a-a65b-a702bd7a1468" providerId="ADAL" clId="{E39D287A-8C73-4424-9EE7-719B5095D401}" dt="2023-04-17T02:14:15.267" v="30" actId="20577"/>
          <ac:spMkLst>
            <pc:docMk/>
            <pc:sldMk cId="4014569489" sldId="527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 mod">
              <pc226:chgData name="Lei San Agustin" userId="d8299a59-9786-404a-a65b-a702bd7a1468" providerId="ADAL" clId="{E39D287A-8C73-4424-9EE7-719B5095D401}" dt="2023-04-17T02:14:18.347" v="31"/>
              <pc2:cmMkLst xmlns:pc2="http://schemas.microsoft.com/office/powerpoint/2019/9/main/command">
                <pc:docMk/>
                <pc:sldMk cId="4014569489" sldId="527"/>
                <pc2:cmMk id="{7FD66DFC-72B1-4AF7-AD1A-2B6AB5CA35B8}"/>
              </pc2:cmMkLst>
            </pc226:cmChg>
          </p:ext>
        </pc:extLst>
      </pc:sldChg>
      <pc:sldChg chg="modSp mod delCm modCm">
        <pc:chgData name="Lei San Agustin" userId="d8299a59-9786-404a-a65b-a702bd7a1468" providerId="ADAL" clId="{E39D287A-8C73-4424-9EE7-719B5095D401}" dt="2023-04-17T02:14:31.954" v="53"/>
        <pc:sldMkLst>
          <pc:docMk/>
          <pc:sldMk cId="1484522772" sldId="528"/>
        </pc:sldMkLst>
        <pc:spChg chg="mod">
          <ac:chgData name="Lei San Agustin" userId="d8299a59-9786-404a-a65b-a702bd7a1468" providerId="ADAL" clId="{E39D287A-8C73-4424-9EE7-719B5095D401}" dt="2023-04-17T02:14:29.393" v="52" actId="20577"/>
          <ac:spMkLst>
            <pc:docMk/>
            <pc:sldMk cId="1484522772" sldId="528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 mod">
              <pc226:chgData name="Lei San Agustin" userId="d8299a59-9786-404a-a65b-a702bd7a1468" providerId="ADAL" clId="{E39D287A-8C73-4424-9EE7-719B5095D401}" dt="2023-04-17T02:14:31.954" v="53"/>
              <pc2:cmMkLst xmlns:pc2="http://schemas.microsoft.com/office/powerpoint/2019/9/main/command">
                <pc:docMk/>
                <pc:sldMk cId="1484522772" sldId="528"/>
                <pc2:cmMk id="{511D25F7-C255-41FA-AD04-C7232B32DD16}"/>
              </pc2:cmMkLst>
            </pc226:cmChg>
          </p:ext>
        </pc:extLst>
      </pc:sldChg>
      <pc:sldChg chg="delCm">
        <pc:chgData name="Lei San Agustin" userId="d8299a59-9786-404a-a65b-a702bd7a1468" providerId="ADAL" clId="{E39D287A-8C73-4424-9EE7-719B5095D401}" dt="2023-04-17T02:14:39.110" v="54"/>
        <pc:sldMkLst>
          <pc:docMk/>
          <pc:sldMk cId="1377629147" sldId="52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xmlns="" chg="del">
              <pc226:chgData name="Lei San Agustin" userId="d8299a59-9786-404a-a65b-a702bd7a1468" providerId="ADAL" clId="{E39D287A-8C73-4424-9EE7-719B5095D401}" dt="2023-04-17T02:14:39.110" v="54"/>
              <pc2:cmMkLst xmlns:pc2="http://schemas.microsoft.com/office/powerpoint/2019/9/main/command">
                <pc:docMk/>
                <pc:sldMk cId="1377629147" sldId="529"/>
                <pc2:cmMk id="{8F3507DB-A085-42ED-BB1C-97F8C3AC149C}"/>
              </pc2:cmMkLst>
            </pc226:cmChg>
          </p:ext>
        </pc:extLst>
      </pc:sldChg>
    </pc:docChg>
  </pc:docChgLst>
  <pc:docChgLst>
    <pc:chgData name="Ayan Daluz" userId="befa8149-c6af-46c9-b27d-15d84abc302f" providerId="ADAL" clId="{B3350735-E760-43C9-B56C-47490FDD8FCD}"/>
    <pc:docChg chg="">
      <pc:chgData name="Ayan Daluz" userId="befa8149-c6af-46c9-b27d-15d84abc302f" providerId="ADAL" clId="{B3350735-E760-43C9-B56C-47490FDD8FCD}" dt="2023-04-14T07:25:15.512" v="5"/>
      <pc:docMkLst>
        <pc:docMk/>
      </pc:docMkLst>
      <pc:sldChg chg="modCm">
        <pc:chgData name="Ayan Daluz" userId="befa8149-c6af-46c9-b27d-15d84abc302f" providerId="ADAL" clId="{B3350735-E760-43C9-B56C-47490FDD8FCD}" dt="2023-04-14T07:24:33.565" v="0"/>
        <pc:sldMkLst>
          <pc:docMk/>
          <pc:sldMk cId="2474872708" sldId="486"/>
        </pc:sldMkLst>
      </pc:sldChg>
      <pc:sldChg chg="modCm">
        <pc:chgData name="Ayan Daluz" userId="befa8149-c6af-46c9-b27d-15d84abc302f" providerId="ADAL" clId="{B3350735-E760-43C9-B56C-47490FDD8FCD}" dt="2023-04-14T07:24:38.922" v="1"/>
        <pc:sldMkLst>
          <pc:docMk/>
          <pc:sldMk cId="2619349680" sldId="525"/>
        </pc:sldMkLst>
      </pc:sldChg>
      <pc:sldChg chg="modCm">
        <pc:chgData name="Ayan Daluz" userId="befa8149-c6af-46c9-b27d-15d84abc302f" providerId="ADAL" clId="{B3350735-E760-43C9-B56C-47490FDD8FCD}" dt="2023-04-14T07:24:51.028" v="2"/>
        <pc:sldMkLst>
          <pc:docMk/>
          <pc:sldMk cId="730695623" sldId="526"/>
        </pc:sldMkLst>
      </pc:sldChg>
      <pc:sldChg chg="modCm">
        <pc:chgData name="Ayan Daluz" userId="befa8149-c6af-46c9-b27d-15d84abc302f" providerId="ADAL" clId="{B3350735-E760-43C9-B56C-47490FDD8FCD}" dt="2023-04-14T07:24:59.025" v="3"/>
        <pc:sldMkLst>
          <pc:docMk/>
          <pc:sldMk cId="4014569489" sldId="527"/>
        </pc:sldMkLst>
      </pc:sldChg>
      <pc:sldChg chg="modCm">
        <pc:chgData name="Ayan Daluz" userId="befa8149-c6af-46c9-b27d-15d84abc302f" providerId="ADAL" clId="{B3350735-E760-43C9-B56C-47490FDD8FCD}" dt="2023-04-14T07:25:07.034" v="4"/>
        <pc:sldMkLst>
          <pc:docMk/>
          <pc:sldMk cId="1484522772" sldId="528"/>
        </pc:sldMkLst>
      </pc:sldChg>
      <pc:sldChg chg="modCm">
        <pc:chgData name="Ayan Daluz" userId="befa8149-c6af-46c9-b27d-15d84abc302f" providerId="ADAL" clId="{B3350735-E760-43C9-B56C-47490FDD8FCD}" dt="2023-04-14T07:25:15.512" v="5"/>
        <pc:sldMkLst>
          <pc:docMk/>
          <pc:sldMk cId="1377629147" sldId="52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4CFC6-B67F-4587-9698-9619824F50F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CCEDBDE-F604-4C56-8E3E-B3F1061A394E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Clinical governance</a:t>
          </a:r>
        </a:p>
      </dgm:t>
    </dgm:pt>
    <dgm:pt modelId="{A76F20EF-A655-493F-835A-12F5C6D8B08F}" type="parTrans" cxnId="{2F113797-4C99-4671-9800-D988036D6C92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3D303E2-95AA-40B9-ACA0-A727EEB5E5FB}" type="sibTrans" cxnId="{2F113797-4C99-4671-9800-D988036D6C92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D9384E6-9993-4A64-B882-B524B87D00D0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Partnering with consumers</a:t>
          </a:r>
        </a:p>
      </dgm:t>
    </dgm:pt>
    <dgm:pt modelId="{2B6F6C33-4DF5-4027-95E7-BA705BF13604}" type="parTrans" cxnId="{FA81D7F9-5C90-4156-8E57-315CAA8B8CA2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F1A89FC-F3CF-42E6-979A-69A59062C43C}" type="sibTrans" cxnId="{FA81D7F9-5C90-4156-8E57-315CAA8B8CA2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BA1FA38-9540-40F8-8678-6147906FA7DF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Preventing and controlling infections</a:t>
          </a:r>
        </a:p>
      </dgm:t>
    </dgm:pt>
    <dgm:pt modelId="{AAE2C1CF-D2F1-4E9C-933C-B3A17FD8A75C}" type="parTrans" cxnId="{5E5B3A62-22C5-45B2-A21E-CD9BC5B7DA5F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C22309E-2AAA-4B37-B835-E9D4A2027F29}" type="sibTrans" cxnId="{5E5B3A62-22C5-45B2-A21E-CD9BC5B7DA5F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AC70260-3207-4C93-89AF-468AB710BCA1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Medication safety</a:t>
          </a:r>
        </a:p>
      </dgm:t>
    </dgm:pt>
    <dgm:pt modelId="{604B5EF9-BA9C-4961-9E0A-DBD3128E0A98}" type="parTrans" cxnId="{C2343D15-B5D0-4673-A953-7234077AE693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C1D8D05-2579-4852-BF11-884C60039552}" type="sibTrans" cxnId="{C2343D15-B5D0-4673-A953-7234077AE693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D147BE3-6C24-4745-94F5-B20F2D8F8F79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Comprehensive care</a:t>
          </a:r>
        </a:p>
      </dgm:t>
    </dgm:pt>
    <dgm:pt modelId="{ADC1F91B-5706-4D13-B1FE-D78C07469132}" type="parTrans" cxnId="{8C34D507-729D-41CF-B8A8-FB61F5CADA19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93E26D5-1132-48F2-80D4-D971B3B56FDD}" type="sibTrans" cxnId="{8C34D507-729D-41CF-B8A8-FB61F5CADA19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D3CFDE9-EB97-4F25-974A-E4EE6A840B13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Communicating for safety</a:t>
          </a:r>
        </a:p>
      </dgm:t>
    </dgm:pt>
    <dgm:pt modelId="{A79BACC4-72FA-459E-B186-9BD3CA532D89}" type="parTrans" cxnId="{890235FD-43E4-4231-A2C1-DE6087250617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29391E2-8B99-4013-8EEC-7659B2EADBCB}" type="sibTrans" cxnId="{890235FD-43E4-4231-A2C1-DE6087250617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2AAA369-873C-49F7-80FD-0B00439C85B8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Blood management</a:t>
          </a:r>
        </a:p>
      </dgm:t>
    </dgm:pt>
    <dgm:pt modelId="{F4A8F916-C8DB-4F7D-9A98-330633E75105}" type="parTrans" cxnId="{08E4B277-7A87-4768-99A9-E31F1FDD8D5C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5F21BB5F-ED7D-4647-B5F1-BF2071DD395B}" type="sibTrans" cxnId="{08E4B277-7A87-4768-99A9-E31F1FDD8D5C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7237D21-8431-4F30-AA58-20DBA99BC0F3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Recognising and responding to acute deterioration</a:t>
          </a:r>
        </a:p>
      </dgm:t>
    </dgm:pt>
    <dgm:pt modelId="{EAC397C1-F36C-4E3C-B692-315D57C3A4A1}" type="parTrans" cxnId="{43DEB827-7F76-436F-AB8A-3B638AA375C9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1C0A0EC-D595-4368-B550-89F6ADD50CA4}" type="sibTrans" cxnId="{43DEB827-7F76-436F-AB8A-3B638AA375C9}">
      <dgm:prSet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E6824C9-01EC-4B3A-853F-FACEBABE8DEC}" type="pres">
      <dgm:prSet presAssocID="{1FE4CFC6-B67F-4587-9698-9619824F50F3}" presName="diagram" presStyleCnt="0">
        <dgm:presLayoutVars>
          <dgm:dir/>
          <dgm:resizeHandles val="exact"/>
        </dgm:presLayoutVars>
      </dgm:prSet>
      <dgm:spPr/>
    </dgm:pt>
    <dgm:pt modelId="{8E94DB67-C248-46B8-B391-BA5E4F38AFCF}" type="pres">
      <dgm:prSet presAssocID="{8CCEDBDE-F604-4C56-8E3E-B3F1061A394E}" presName="node" presStyleLbl="node1" presStyleIdx="0" presStyleCnt="8">
        <dgm:presLayoutVars>
          <dgm:bulletEnabled val="1"/>
        </dgm:presLayoutVars>
      </dgm:prSet>
      <dgm:spPr/>
    </dgm:pt>
    <dgm:pt modelId="{39F77B7B-F652-49CA-A9D3-0FAD1CE8D9CE}" type="pres">
      <dgm:prSet presAssocID="{93D303E2-95AA-40B9-ACA0-A727EEB5E5FB}" presName="sibTrans" presStyleCnt="0"/>
      <dgm:spPr/>
    </dgm:pt>
    <dgm:pt modelId="{52A86366-39F4-439D-840B-3716184F416F}" type="pres">
      <dgm:prSet presAssocID="{AD9384E6-9993-4A64-B882-B524B87D00D0}" presName="node" presStyleLbl="node1" presStyleIdx="1" presStyleCnt="8">
        <dgm:presLayoutVars>
          <dgm:bulletEnabled val="1"/>
        </dgm:presLayoutVars>
      </dgm:prSet>
      <dgm:spPr/>
    </dgm:pt>
    <dgm:pt modelId="{B526AA28-F66D-45A4-AA48-E15E22A96294}" type="pres">
      <dgm:prSet presAssocID="{FF1A89FC-F3CF-42E6-979A-69A59062C43C}" presName="sibTrans" presStyleCnt="0"/>
      <dgm:spPr/>
    </dgm:pt>
    <dgm:pt modelId="{F6AAAAFC-2307-4B23-9EE6-8C6666C19770}" type="pres">
      <dgm:prSet presAssocID="{6BA1FA38-9540-40F8-8678-6147906FA7DF}" presName="node" presStyleLbl="node1" presStyleIdx="2" presStyleCnt="8">
        <dgm:presLayoutVars>
          <dgm:bulletEnabled val="1"/>
        </dgm:presLayoutVars>
      </dgm:prSet>
      <dgm:spPr/>
    </dgm:pt>
    <dgm:pt modelId="{E71A5322-477B-4C94-8BBE-781B7AF594B6}" type="pres">
      <dgm:prSet presAssocID="{4C22309E-2AAA-4B37-B835-E9D4A2027F29}" presName="sibTrans" presStyleCnt="0"/>
      <dgm:spPr/>
    </dgm:pt>
    <dgm:pt modelId="{9DD6647D-C6AC-4D3E-A5B9-F400E259EFAC}" type="pres">
      <dgm:prSet presAssocID="{4AC70260-3207-4C93-89AF-468AB710BCA1}" presName="node" presStyleLbl="node1" presStyleIdx="3" presStyleCnt="8">
        <dgm:presLayoutVars>
          <dgm:bulletEnabled val="1"/>
        </dgm:presLayoutVars>
      </dgm:prSet>
      <dgm:spPr/>
    </dgm:pt>
    <dgm:pt modelId="{706C9BFB-7178-4456-B46C-3B0A79262ED8}" type="pres">
      <dgm:prSet presAssocID="{8C1D8D05-2579-4852-BF11-884C60039552}" presName="sibTrans" presStyleCnt="0"/>
      <dgm:spPr/>
    </dgm:pt>
    <dgm:pt modelId="{82FEBE9D-FFA0-468E-AEC9-F038554881DB}" type="pres">
      <dgm:prSet presAssocID="{FD147BE3-6C24-4745-94F5-B20F2D8F8F79}" presName="node" presStyleLbl="node1" presStyleIdx="4" presStyleCnt="8">
        <dgm:presLayoutVars>
          <dgm:bulletEnabled val="1"/>
        </dgm:presLayoutVars>
      </dgm:prSet>
      <dgm:spPr/>
    </dgm:pt>
    <dgm:pt modelId="{9DD914E4-9594-43F3-A093-61F7743A9397}" type="pres">
      <dgm:prSet presAssocID="{893E26D5-1132-48F2-80D4-D971B3B56FDD}" presName="sibTrans" presStyleCnt="0"/>
      <dgm:spPr/>
    </dgm:pt>
    <dgm:pt modelId="{35861E09-3A5A-4228-8EAC-01E625038829}" type="pres">
      <dgm:prSet presAssocID="{4D3CFDE9-EB97-4F25-974A-E4EE6A840B13}" presName="node" presStyleLbl="node1" presStyleIdx="5" presStyleCnt="8">
        <dgm:presLayoutVars>
          <dgm:bulletEnabled val="1"/>
        </dgm:presLayoutVars>
      </dgm:prSet>
      <dgm:spPr/>
    </dgm:pt>
    <dgm:pt modelId="{8A629D94-E107-4F4A-B875-7445E6412F35}" type="pres">
      <dgm:prSet presAssocID="{E29391E2-8B99-4013-8EEC-7659B2EADBCB}" presName="sibTrans" presStyleCnt="0"/>
      <dgm:spPr/>
    </dgm:pt>
    <dgm:pt modelId="{B43A770D-02A6-420A-A5FE-4923C31036D2}" type="pres">
      <dgm:prSet presAssocID="{E2AAA369-873C-49F7-80FD-0B00439C85B8}" presName="node" presStyleLbl="node1" presStyleIdx="6" presStyleCnt="8">
        <dgm:presLayoutVars>
          <dgm:bulletEnabled val="1"/>
        </dgm:presLayoutVars>
      </dgm:prSet>
      <dgm:spPr/>
    </dgm:pt>
    <dgm:pt modelId="{8B6A97FE-4D91-489A-878B-E852FFA974CF}" type="pres">
      <dgm:prSet presAssocID="{5F21BB5F-ED7D-4647-B5F1-BF2071DD395B}" presName="sibTrans" presStyleCnt="0"/>
      <dgm:spPr/>
    </dgm:pt>
    <dgm:pt modelId="{3606FBFD-F692-4B1A-8F4A-09C75C9761B7}" type="pres">
      <dgm:prSet presAssocID="{07237D21-8431-4F30-AA58-20DBA99BC0F3}" presName="node" presStyleLbl="node1" presStyleIdx="7" presStyleCnt="8">
        <dgm:presLayoutVars>
          <dgm:bulletEnabled val="1"/>
        </dgm:presLayoutVars>
      </dgm:prSet>
      <dgm:spPr/>
    </dgm:pt>
  </dgm:ptLst>
  <dgm:cxnLst>
    <dgm:cxn modelId="{8C34D507-729D-41CF-B8A8-FB61F5CADA19}" srcId="{1FE4CFC6-B67F-4587-9698-9619824F50F3}" destId="{FD147BE3-6C24-4745-94F5-B20F2D8F8F79}" srcOrd="4" destOrd="0" parTransId="{ADC1F91B-5706-4D13-B1FE-D78C07469132}" sibTransId="{893E26D5-1132-48F2-80D4-D971B3B56FDD}"/>
    <dgm:cxn modelId="{C2343D15-B5D0-4673-A953-7234077AE693}" srcId="{1FE4CFC6-B67F-4587-9698-9619824F50F3}" destId="{4AC70260-3207-4C93-89AF-468AB710BCA1}" srcOrd="3" destOrd="0" parTransId="{604B5EF9-BA9C-4961-9E0A-DBD3128E0A98}" sibTransId="{8C1D8D05-2579-4852-BF11-884C60039552}"/>
    <dgm:cxn modelId="{43DEB827-7F76-436F-AB8A-3B638AA375C9}" srcId="{1FE4CFC6-B67F-4587-9698-9619824F50F3}" destId="{07237D21-8431-4F30-AA58-20DBA99BC0F3}" srcOrd="7" destOrd="0" parTransId="{EAC397C1-F36C-4E3C-B692-315D57C3A4A1}" sibTransId="{91C0A0EC-D595-4368-B550-89F6ADD50CA4}"/>
    <dgm:cxn modelId="{5E5B3A62-22C5-45B2-A21E-CD9BC5B7DA5F}" srcId="{1FE4CFC6-B67F-4587-9698-9619824F50F3}" destId="{6BA1FA38-9540-40F8-8678-6147906FA7DF}" srcOrd="2" destOrd="0" parTransId="{AAE2C1CF-D2F1-4E9C-933C-B3A17FD8A75C}" sibTransId="{4C22309E-2AAA-4B37-B835-E9D4A2027F29}"/>
    <dgm:cxn modelId="{A6269A65-6862-4781-B65E-A662C5B447EB}" type="presOf" srcId="{07237D21-8431-4F30-AA58-20DBA99BC0F3}" destId="{3606FBFD-F692-4B1A-8F4A-09C75C9761B7}" srcOrd="0" destOrd="0" presId="urn:microsoft.com/office/officeart/2005/8/layout/default"/>
    <dgm:cxn modelId="{08E4B277-7A87-4768-99A9-E31F1FDD8D5C}" srcId="{1FE4CFC6-B67F-4587-9698-9619824F50F3}" destId="{E2AAA369-873C-49F7-80FD-0B00439C85B8}" srcOrd="6" destOrd="0" parTransId="{F4A8F916-C8DB-4F7D-9A98-330633E75105}" sibTransId="{5F21BB5F-ED7D-4647-B5F1-BF2071DD395B}"/>
    <dgm:cxn modelId="{413F0A79-91EF-4D6E-8740-86B8B7327C9E}" type="presOf" srcId="{AD9384E6-9993-4A64-B882-B524B87D00D0}" destId="{52A86366-39F4-439D-840B-3716184F416F}" srcOrd="0" destOrd="0" presId="urn:microsoft.com/office/officeart/2005/8/layout/default"/>
    <dgm:cxn modelId="{E5C6B75A-3E8F-4839-BF69-6261CFF5FD72}" type="presOf" srcId="{4AC70260-3207-4C93-89AF-468AB710BCA1}" destId="{9DD6647D-C6AC-4D3E-A5B9-F400E259EFAC}" srcOrd="0" destOrd="0" presId="urn:microsoft.com/office/officeart/2005/8/layout/default"/>
    <dgm:cxn modelId="{2F113797-4C99-4671-9800-D988036D6C92}" srcId="{1FE4CFC6-B67F-4587-9698-9619824F50F3}" destId="{8CCEDBDE-F604-4C56-8E3E-B3F1061A394E}" srcOrd="0" destOrd="0" parTransId="{A76F20EF-A655-493F-835A-12F5C6D8B08F}" sibTransId="{93D303E2-95AA-40B9-ACA0-A727EEB5E5FB}"/>
    <dgm:cxn modelId="{E0FA199D-73CF-4522-9AB9-EB3E6923959B}" type="presOf" srcId="{6BA1FA38-9540-40F8-8678-6147906FA7DF}" destId="{F6AAAAFC-2307-4B23-9EE6-8C6666C19770}" srcOrd="0" destOrd="0" presId="urn:microsoft.com/office/officeart/2005/8/layout/default"/>
    <dgm:cxn modelId="{A1C49EAE-28D5-4907-AE6C-0C772ACB91E4}" type="presOf" srcId="{FD147BE3-6C24-4745-94F5-B20F2D8F8F79}" destId="{82FEBE9D-FFA0-468E-AEC9-F038554881DB}" srcOrd="0" destOrd="0" presId="urn:microsoft.com/office/officeart/2005/8/layout/default"/>
    <dgm:cxn modelId="{E7F881BA-56D4-4D4D-84ED-9E1D82A8448E}" type="presOf" srcId="{1FE4CFC6-B67F-4587-9698-9619824F50F3}" destId="{EE6824C9-01EC-4B3A-853F-FACEBABE8DEC}" srcOrd="0" destOrd="0" presId="urn:microsoft.com/office/officeart/2005/8/layout/default"/>
    <dgm:cxn modelId="{AC297FD7-7814-4A5C-A360-19BB8370F760}" type="presOf" srcId="{4D3CFDE9-EB97-4F25-974A-E4EE6A840B13}" destId="{35861E09-3A5A-4228-8EAC-01E625038829}" srcOrd="0" destOrd="0" presId="urn:microsoft.com/office/officeart/2005/8/layout/default"/>
    <dgm:cxn modelId="{24C977D9-966E-4806-BF06-47EF1AB2AB61}" type="presOf" srcId="{E2AAA369-873C-49F7-80FD-0B00439C85B8}" destId="{B43A770D-02A6-420A-A5FE-4923C31036D2}" srcOrd="0" destOrd="0" presId="urn:microsoft.com/office/officeart/2005/8/layout/default"/>
    <dgm:cxn modelId="{B1227CF8-985B-461E-96F8-84E166AD0B11}" type="presOf" srcId="{8CCEDBDE-F604-4C56-8E3E-B3F1061A394E}" destId="{8E94DB67-C248-46B8-B391-BA5E4F38AFCF}" srcOrd="0" destOrd="0" presId="urn:microsoft.com/office/officeart/2005/8/layout/default"/>
    <dgm:cxn modelId="{FA81D7F9-5C90-4156-8E57-315CAA8B8CA2}" srcId="{1FE4CFC6-B67F-4587-9698-9619824F50F3}" destId="{AD9384E6-9993-4A64-B882-B524B87D00D0}" srcOrd="1" destOrd="0" parTransId="{2B6F6C33-4DF5-4027-95E7-BA705BF13604}" sibTransId="{FF1A89FC-F3CF-42E6-979A-69A59062C43C}"/>
    <dgm:cxn modelId="{890235FD-43E4-4231-A2C1-DE6087250617}" srcId="{1FE4CFC6-B67F-4587-9698-9619824F50F3}" destId="{4D3CFDE9-EB97-4F25-974A-E4EE6A840B13}" srcOrd="5" destOrd="0" parTransId="{A79BACC4-72FA-459E-B186-9BD3CA532D89}" sibTransId="{E29391E2-8B99-4013-8EEC-7659B2EADBCB}"/>
    <dgm:cxn modelId="{DC5F370E-8E31-45F7-BD85-ECADB846C23F}" type="presParOf" srcId="{EE6824C9-01EC-4B3A-853F-FACEBABE8DEC}" destId="{8E94DB67-C248-46B8-B391-BA5E4F38AFCF}" srcOrd="0" destOrd="0" presId="urn:microsoft.com/office/officeart/2005/8/layout/default"/>
    <dgm:cxn modelId="{609209E7-E19F-43C6-B640-6512CB3E4CC6}" type="presParOf" srcId="{EE6824C9-01EC-4B3A-853F-FACEBABE8DEC}" destId="{39F77B7B-F652-49CA-A9D3-0FAD1CE8D9CE}" srcOrd="1" destOrd="0" presId="urn:microsoft.com/office/officeart/2005/8/layout/default"/>
    <dgm:cxn modelId="{44493903-D7F3-4DEB-897F-B2DABFE28365}" type="presParOf" srcId="{EE6824C9-01EC-4B3A-853F-FACEBABE8DEC}" destId="{52A86366-39F4-439D-840B-3716184F416F}" srcOrd="2" destOrd="0" presId="urn:microsoft.com/office/officeart/2005/8/layout/default"/>
    <dgm:cxn modelId="{3696F92A-8256-462D-BCD4-587B17A07CA7}" type="presParOf" srcId="{EE6824C9-01EC-4B3A-853F-FACEBABE8DEC}" destId="{B526AA28-F66D-45A4-AA48-E15E22A96294}" srcOrd="3" destOrd="0" presId="urn:microsoft.com/office/officeart/2005/8/layout/default"/>
    <dgm:cxn modelId="{46068CA1-6007-4C69-9269-12B1B86D75DC}" type="presParOf" srcId="{EE6824C9-01EC-4B3A-853F-FACEBABE8DEC}" destId="{F6AAAAFC-2307-4B23-9EE6-8C6666C19770}" srcOrd="4" destOrd="0" presId="urn:microsoft.com/office/officeart/2005/8/layout/default"/>
    <dgm:cxn modelId="{AC0F2317-8A85-4F70-AF7B-1CAEB0DD97C2}" type="presParOf" srcId="{EE6824C9-01EC-4B3A-853F-FACEBABE8DEC}" destId="{E71A5322-477B-4C94-8BBE-781B7AF594B6}" srcOrd="5" destOrd="0" presId="urn:microsoft.com/office/officeart/2005/8/layout/default"/>
    <dgm:cxn modelId="{BD5D454B-E410-4A08-9734-2FFF2F68C19D}" type="presParOf" srcId="{EE6824C9-01EC-4B3A-853F-FACEBABE8DEC}" destId="{9DD6647D-C6AC-4D3E-A5B9-F400E259EFAC}" srcOrd="6" destOrd="0" presId="urn:microsoft.com/office/officeart/2005/8/layout/default"/>
    <dgm:cxn modelId="{315E0D74-A379-4BC5-8EAB-4DD34E958B6F}" type="presParOf" srcId="{EE6824C9-01EC-4B3A-853F-FACEBABE8DEC}" destId="{706C9BFB-7178-4456-B46C-3B0A79262ED8}" srcOrd="7" destOrd="0" presId="urn:microsoft.com/office/officeart/2005/8/layout/default"/>
    <dgm:cxn modelId="{D24B681A-BCD2-43E7-8EE7-A8C1CF152705}" type="presParOf" srcId="{EE6824C9-01EC-4B3A-853F-FACEBABE8DEC}" destId="{82FEBE9D-FFA0-468E-AEC9-F038554881DB}" srcOrd="8" destOrd="0" presId="urn:microsoft.com/office/officeart/2005/8/layout/default"/>
    <dgm:cxn modelId="{D4608ED2-10CC-42F9-969E-D921E15E41DD}" type="presParOf" srcId="{EE6824C9-01EC-4B3A-853F-FACEBABE8DEC}" destId="{9DD914E4-9594-43F3-A093-61F7743A9397}" srcOrd="9" destOrd="0" presId="urn:microsoft.com/office/officeart/2005/8/layout/default"/>
    <dgm:cxn modelId="{BC97F3A7-0120-4DFD-9F72-F1053FFFE3A6}" type="presParOf" srcId="{EE6824C9-01EC-4B3A-853F-FACEBABE8DEC}" destId="{35861E09-3A5A-4228-8EAC-01E625038829}" srcOrd="10" destOrd="0" presId="urn:microsoft.com/office/officeart/2005/8/layout/default"/>
    <dgm:cxn modelId="{C3EECC02-32AB-4199-862E-109F902D27C0}" type="presParOf" srcId="{EE6824C9-01EC-4B3A-853F-FACEBABE8DEC}" destId="{8A629D94-E107-4F4A-B875-7445E6412F35}" srcOrd="11" destOrd="0" presId="urn:microsoft.com/office/officeart/2005/8/layout/default"/>
    <dgm:cxn modelId="{9875F5A0-A5F5-4D8E-BD39-8C1F1CBA1CC7}" type="presParOf" srcId="{EE6824C9-01EC-4B3A-853F-FACEBABE8DEC}" destId="{B43A770D-02A6-420A-A5FE-4923C31036D2}" srcOrd="12" destOrd="0" presId="urn:microsoft.com/office/officeart/2005/8/layout/default"/>
    <dgm:cxn modelId="{959CF3A0-A40C-4B9D-AE87-60E64E396EB2}" type="presParOf" srcId="{EE6824C9-01EC-4B3A-853F-FACEBABE8DEC}" destId="{8B6A97FE-4D91-489A-878B-E852FFA974CF}" srcOrd="13" destOrd="0" presId="urn:microsoft.com/office/officeart/2005/8/layout/default"/>
    <dgm:cxn modelId="{6BC48076-ECC6-4CCF-9355-86BA8CD3477F}" type="presParOf" srcId="{EE6824C9-01EC-4B3A-853F-FACEBABE8DEC}" destId="{3606FBFD-F692-4B1A-8F4A-09C75C9761B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B386B8-ACDE-4F66-AA7B-D86C7FEC763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B7BF5ED5-EC56-4C64-A215-CC45BF2188F3}">
      <dgm:prSet phldrT="[Text]"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Wounds</a:t>
          </a:r>
        </a:p>
      </dgm:t>
    </dgm:pt>
    <dgm:pt modelId="{D715A3FA-BF64-4FDD-97B9-955EE734BF01}" type="parTrans" cxnId="{E62D3E08-FFC4-4FDB-B703-B047DA69794E}">
      <dgm:prSet/>
      <dgm:spPr/>
      <dgm:t>
        <a:bodyPr/>
        <a:lstStyle/>
        <a:p>
          <a:endParaRPr lang="en-PH"/>
        </a:p>
      </dgm:t>
    </dgm:pt>
    <dgm:pt modelId="{7AD3B127-515D-477F-83D4-DC1997AC36C1}" type="sibTrans" cxnId="{E62D3E08-FFC4-4FDB-B703-B047DA69794E}">
      <dgm:prSet/>
      <dgm:spPr/>
      <dgm:t>
        <a:bodyPr/>
        <a:lstStyle/>
        <a:p>
          <a:endParaRPr lang="en-PH"/>
        </a:p>
      </dgm:t>
    </dgm:pt>
    <dgm:pt modelId="{5CEDCA04-A107-4AE5-8168-5DF0EA56F2EF}">
      <dgm:prSet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Immune status</a:t>
          </a:r>
        </a:p>
      </dgm:t>
    </dgm:pt>
    <dgm:pt modelId="{5AC1A831-4414-4054-A923-E799CE5D8051}" type="parTrans" cxnId="{AEBC9C83-B741-4D34-9397-1AF4EEBE6717}">
      <dgm:prSet/>
      <dgm:spPr/>
      <dgm:t>
        <a:bodyPr/>
        <a:lstStyle/>
        <a:p>
          <a:endParaRPr lang="en-PH"/>
        </a:p>
      </dgm:t>
    </dgm:pt>
    <dgm:pt modelId="{F0741078-F0B6-4A6B-A570-6C477A80DCEE}" type="sibTrans" cxnId="{AEBC9C83-B741-4D34-9397-1AF4EEBE6717}">
      <dgm:prSet/>
      <dgm:spPr/>
      <dgm:t>
        <a:bodyPr/>
        <a:lstStyle/>
        <a:p>
          <a:endParaRPr lang="en-PH"/>
        </a:p>
      </dgm:t>
    </dgm:pt>
    <dgm:pt modelId="{22B65494-C99A-4712-84F5-4843AA2756D3}">
      <dgm:prSet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Devices</a:t>
          </a:r>
        </a:p>
      </dgm:t>
    </dgm:pt>
    <dgm:pt modelId="{9547A9D5-28D9-4D03-832B-A1C8AC4AD88D}" type="parTrans" cxnId="{E89A2C16-7450-41C2-9BE5-FFE3553DA306}">
      <dgm:prSet/>
      <dgm:spPr/>
      <dgm:t>
        <a:bodyPr/>
        <a:lstStyle/>
        <a:p>
          <a:endParaRPr lang="en-PH"/>
        </a:p>
      </dgm:t>
    </dgm:pt>
    <dgm:pt modelId="{EB6EA03D-D4A2-4AAF-BB5E-580477C48FCF}" type="sibTrans" cxnId="{E89A2C16-7450-41C2-9BE5-FFE3553DA306}">
      <dgm:prSet/>
      <dgm:spPr/>
      <dgm:t>
        <a:bodyPr/>
        <a:lstStyle/>
        <a:p>
          <a:endParaRPr lang="en-PH"/>
        </a:p>
      </dgm:t>
    </dgm:pt>
    <dgm:pt modelId="{7103E5F2-89B2-4813-8B10-26146509D367}">
      <dgm:prSet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fr-FR" sz="2200" dirty="0" err="1"/>
            <a:t>Medications</a:t>
          </a:r>
          <a:endParaRPr lang="en-PH" sz="2200" dirty="0"/>
        </a:p>
      </dgm:t>
    </dgm:pt>
    <dgm:pt modelId="{9EBC5E47-00D0-45C6-8DB5-24D1E2D636B4}" type="parTrans" cxnId="{E43DB101-E5A6-48D1-BAC7-96AA1CB651AA}">
      <dgm:prSet/>
      <dgm:spPr/>
      <dgm:t>
        <a:bodyPr/>
        <a:lstStyle/>
        <a:p>
          <a:endParaRPr lang="en-PH"/>
        </a:p>
      </dgm:t>
    </dgm:pt>
    <dgm:pt modelId="{8BE2F8FE-8F80-4E6A-AFD0-C46E5E7792AD}" type="sibTrans" cxnId="{E43DB101-E5A6-48D1-BAC7-96AA1CB651AA}">
      <dgm:prSet/>
      <dgm:spPr/>
      <dgm:t>
        <a:bodyPr/>
        <a:lstStyle/>
        <a:p>
          <a:endParaRPr lang="en-PH"/>
        </a:p>
      </dgm:t>
    </dgm:pt>
    <dgm:pt modelId="{B6872A41-9381-4635-A02E-7B18BB8A018A}">
      <dgm:prSet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Comorbidities</a:t>
          </a:r>
        </a:p>
      </dgm:t>
    </dgm:pt>
    <dgm:pt modelId="{AED8F51A-FD5B-48C1-BE20-EFAAC4503EC0}" type="parTrans" cxnId="{2062C087-D8D8-4B0B-83F3-C19D4CA7EBD8}">
      <dgm:prSet/>
      <dgm:spPr/>
      <dgm:t>
        <a:bodyPr/>
        <a:lstStyle/>
        <a:p>
          <a:endParaRPr lang="en-PH"/>
        </a:p>
      </dgm:t>
    </dgm:pt>
    <dgm:pt modelId="{0ABDD198-AA95-40AF-BD05-FCF74060DFD1}" type="sibTrans" cxnId="{2062C087-D8D8-4B0B-83F3-C19D4CA7EBD8}">
      <dgm:prSet/>
      <dgm:spPr/>
      <dgm:t>
        <a:bodyPr/>
        <a:lstStyle/>
        <a:p>
          <a:endParaRPr lang="en-PH"/>
        </a:p>
      </dgm:t>
    </dgm:pt>
    <dgm:pt modelId="{1E376069-19A9-4691-A8F5-D9BEBD7DE08B}">
      <dgm:prSet custT="1"/>
      <dgm:spPr/>
      <dgm:t>
        <a:bodyPr/>
        <a:lstStyle/>
        <a:p>
          <a:pPr algn="ctr"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Age</a:t>
          </a:r>
        </a:p>
      </dgm:t>
    </dgm:pt>
    <dgm:pt modelId="{48C9F602-F965-4B6B-B2AE-F165BD3165FD}" type="parTrans" cxnId="{B5E51E40-CE08-411B-9F94-274287ADE30F}">
      <dgm:prSet/>
      <dgm:spPr/>
      <dgm:t>
        <a:bodyPr/>
        <a:lstStyle/>
        <a:p>
          <a:endParaRPr lang="en-PH"/>
        </a:p>
      </dgm:t>
    </dgm:pt>
    <dgm:pt modelId="{DDE8308D-D66C-4501-B631-736F69736201}" type="sibTrans" cxnId="{B5E51E40-CE08-411B-9F94-274287ADE30F}">
      <dgm:prSet/>
      <dgm:spPr/>
      <dgm:t>
        <a:bodyPr/>
        <a:lstStyle/>
        <a:p>
          <a:endParaRPr lang="en-PH"/>
        </a:p>
      </dgm:t>
    </dgm:pt>
    <dgm:pt modelId="{36978169-E5D3-4631-B7B7-2468029B0C12}" type="pres">
      <dgm:prSet presAssocID="{67B386B8-ACDE-4F66-AA7B-D86C7FEC7639}" presName="diagram" presStyleCnt="0">
        <dgm:presLayoutVars>
          <dgm:dir/>
          <dgm:resizeHandles val="exact"/>
        </dgm:presLayoutVars>
      </dgm:prSet>
      <dgm:spPr/>
    </dgm:pt>
    <dgm:pt modelId="{7D001B8C-1773-4C07-9A65-0BC894F9E236}" type="pres">
      <dgm:prSet presAssocID="{B7BF5ED5-EC56-4C64-A215-CC45BF2188F3}" presName="node" presStyleLbl="node1" presStyleIdx="0" presStyleCnt="6" custScaleX="120381">
        <dgm:presLayoutVars>
          <dgm:bulletEnabled val="1"/>
        </dgm:presLayoutVars>
      </dgm:prSet>
      <dgm:spPr/>
    </dgm:pt>
    <dgm:pt modelId="{DEEACA0B-B895-423C-AE94-7CDD6F2DE18E}" type="pres">
      <dgm:prSet presAssocID="{7AD3B127-515D-477F-83D4-DC1997AC36C1}" presName="sibTrans" presStyleCnt="0"/>
      <dgm:spPr/>
    </dgm:pt>
    <dgm:pt modelId="{43980E54-B3C5-491F-A065-0C6EBC504CB1}" type="pres">
      <dgm:prSet presAssocID="{5CEDCA04-A107-4AE5-8168-5DF0EA56F2EF}" presName="node" presStyleLbl="node1" presStyleIdx="1" presStyleCnt="6" custScaleX="120381">
        <dgm:presLayoutVars>
          <dgm:bulletEnabled val="1"/>
        </dgm:presLayoutVars>
      </dgm:prSet>
      <dgm:spPr/>
    </dgm:pt>
    <dgm:pt modelId="{93750352-9588-415C-A2BD-649ACD70936D}" type="pres">
      <dgm:prSet presAssocID="{F0741078-F0B6-4A6B-A570-6C477A80DCEE}" presName="sibTrans" presStyleCnt="0"/>
      <dgm:spPr/>
    </dgm:pt>
    <dgm:pt modelId="{9DC4E3E7-DE8D-46C4-AD77-6EB02555C0DA}" type="pres">
      <dgm:prSet presAssocID="{22B65494-C99A-4712-84F5-4843AA2756D3}" presName="node" presStyleLbl="node1" presStyleIdx="2" presStyleCnt="6" custScaleX="120381">
        <dgm:presLayoutVars>
          <dgm:bulletEnabled val="1"/>
        </dgm:presLayoutVars>
      </dgm:prSet>
      <dgm:spPr/>
    </dgm:pt>
    <dgm:pt modelId="{DA14DEF9-172B-4EA4-BF7A-842E8CB60B76}" type="pres">
      <dgm:prSet presAssocID="{EB6EA03D-D4A2-4AAF-BB5E-580477C48FCF}" presName="sibTrans" presStyleCnt="0"/>
      <dgm:spPr/>
    </dgm:pt>
    <dgm:pt modelId="{92F36991-E074-4670-B762-EA67461F9860}" type="pres">
      <dgm:prSet presAssocID="{7103E5F2-89B2-4813-8B10-26146509D367}" presName="node" presStyleLbl="node1" presStyleIdx="3" presStyleCnt="6" custScaleX="120381">
        <dgm:presLayoutVars>
          <dgm:bulletEnabled val="1"/>
        </dgm:presLayoutVars>
      </dgm:prSet>
      <dgm:spPr/>
    </dgm:pt>
    <dgm:pt modelId="{491BC768-C03A-4FD7-A034-9B9B602CDC65}" type="pres">
      <dgm:prSet presAssocID="{8BE2F8FE-8F80-4E6A-AFD0-C46E5E7792AD}" presName="sibTrans" presStyleCnt="0"/>
      <dgm:spPr/>
    </dgm:pt>
    <dgm:pt modelId="{C240A6B8-DC9E-4ED9-B955-7BCBB27191A2}" type="pres">
      <dgm:prSet presAssocID="{B6872A41-9381-4635-A02E-7B18BB8A018A}" presName="node" presStyleLbl="node1" presStyleIdx="4" presStyleCnt="6" custScaleX="120381">
        <dgm:presLayoutVars>
          <dgm:bulletEnabled val="1"/>
        </dgm:presLayoutVars>
      </dgm:prSet>
      <dgm:spPr/>
    </dgm:pt>
    <dgm:pt modelId="{8780459A-E297-4BA8-B47C-DEE3D59702A2}" type="pres">
      <dgm:prSet presAssocID="{0ABDD198-AA95-40AF-BD05-FCF74060DFD1}" presName="sibTrans" presStyleCnt="0"/>
      <dgm:spPr/>
    </dgm:pt>
    <dgm:pt modelId="{7F2CA334-F655-46BB-80F5-1950081B092C}" type="pres">
      <dgm:prSet presAssocID="{1E376069-19A9-4691-A8F5-D9BEBD7DE08B}" presName="node" presStyleLbl="node1" presStyleIdx="5" presStyleCnt="6" custScaleX="120381">
        <dgm:presLayoutVars>
          <dgm:bulletEnabled val="1"/>
        </dgm:presLayoutVars>
      </dgm:prSet>
      <dgm:spPr/>
    </dgm:pt>
  </dgm:ptLst>
  <dgm:cxnLst>
    <dgm:cxn modelId="{E43DB101-E5A6-48D1-BAC7-96AA1CB651AA}" srcId="{67B386B8-ACDE-4F66-AA7B-D86C7FEC7639}" destId="{7103E5F2-89B2-4813-8B10-26146509D367}" srcOrd="3" destOrd="0" parTransId="{9EBC5E47-00D0-45C6-8DB5-24D1E2D636B4}" sibTransId="{8BE2F8FE-8F80-4E6A-AFD0-C46E5E7792AD}"/>
    <dgm:cxn modelId="{E62D3E08-FFC4-4FDB-B703-B047DA69794E}" srcId="{67B386B8-ACDE-4F66-AA7B-D86C7FEC7639}" destId="{B7BF5ED5-EC56-4C64-A215-CC45BF2188F3}" srcOrd="0" destOrd="0" parTransId="{D715A3FA-BF64-4FDD-97B9-955EE734BF01}" sibTransId="{7AD3B127-515D-477F-83D4-DC1997AC36C1}"/>
    <dgm:cxn modelId="{E89A2C16-7450-41C2-9BE5-FFE3553DA306}" srcId="{67B386B8-ACDE-4F66-AA7B-D86C7FEC7639}" destId="{22B65494-C99A-4712-84F5-4843AA2756D3}" srcOrd="2" destOrd="0" parTransId="{9547A9D5-28D9-4D03-832B-A1C8AC4AD88D}" sibTransId="{EB6EA03D-D4A2-4AAF-BB5E-580477C48FCF}"/>
    <dgm:cxn modelId="{B5E51E40-CE08-411B-9F94-274287ADE30F}" srcId="{67B386B8-ACDE-4F66-AA7B-D86C7FEC7639}" destId="{1E376069-19A9-4691-A8F5-D9BEBD7DE08B}" srcOrd="5" destOrd="0" parTransId="{48C9F602-F965-4B6B-B2AE-F165BD3165FD}" sibTransId="{DDE8308D-D66C-4501-B631-736F69736201}"/>
    <dgm:cxn modelId="{FD2DA262-4A83-4730-80D8-1A846449CAB8}" type="presOf" srcId="{B6872A41-9381-4635-A02E-7B18BB8A018A}" destId="{C240A6B8-DC9E-4ED9-B955-7BCBB27191A2}" srcOrd="0" destOrd="0" presId="urn:microsoft.com/office/officeart/2005/8/layout/default"/>
    <dgm:cxn modelId="{00883C48-64A2-4BD2-A1CE-3C8FF1A2A268}" type="presOf" srcId="{22B65494-C99A-4712-84F5-4843AA2756D3}" destId="{9DC4E3E7-DE8D-46C4-AD77-6EB02555C0DA}" srcOrd="0" destOrd="0" presId="urn:microsoft.com/office/officeart/2005/8/layout/default"/>
    <dgm:cxn modelId="{4DEF6D56-C99C-4EF4-B9A1-097D865211BD}" type="presOf" srcId="{7103E5F2-89B2-4813-8B10-26146509D367}" destId="{92F36991-E074-4670-B762-EA67461F9860}" srcOrd="0" destOrd="0" presId="urn:microsoft.com/office/officeart/2005/8/layout/default"/>
    <dgm:cxn modelId="{AEBC9C83-B741-4D34-9397-1AF4EEBE6717}" srcId="{67B386B8-ACDE-4F66-AA7B-D86C7FEC7639}" destId="{5CEDCA04-A107-4AE5-8168-5DF0EA56F2EF}" srcOrd="1" destOrd="0" parTransId="{5AC1A831-4414-4054-A923-E799CE5D8051}" sibTransId="{F0741078-F0B6-4A6B-A570-6C477A80DCEE}"/>
    <dgm:cxn modelId="{2062C087-D8D8-4B0B-83F3-C19D4CA7EBD8}" srcId="{67B386B8-ACDE-4F66-AA7B-D86C7FEC7639}" destId="{B6872A41-9381-4635-A02E-7B18BB8A018A}" srcOrd="4" destOrd="0" parTransId="{AED8F51A-FD5B-48C1-BE20-EFAAC4503EC0}" sibTransId="{0ABDD198-AA95-40AF-BD05-FCF74060DFD1}"/>
    <dgm:cxn modelId="{E2EB278C-67E4-406D-94B4-6628F1BE172C}" type="presOf" srcId="{5CEDCA04-A107-4AE5-8168-5DF0EA56F2EF}" destId="{43980E54-B3C5-491F-A065-0C6EBC504CB1}" srcOrd="0" destOrd="0" presId="urn:microsoft.com/office/officeart/2005/8/layout/default"/>
    <dgm:cxn modelId="{389122D9-704C-4395-95DE-AE2BA52F3979}" type="presOf" srcId="{67B386B8-ACDE-4F66-AA7B-D86C7FEC7639}" destId="{36978169-E5D3-4631-B7B7-2468029B0C12}" srcOrd="0" destOrd="0" presId="urn:microsoft.com/office/officeart/2005/8/layout/default"/>
    <dgm:cxn modelId="{A5CD16DC-F3D8-4F7A-AF58-0360332BEAF0}" type="presOf" srcId="{B7BF5ED5-EC56-4C64-A215-CC45BF2188F3}" destId="{7D001B8C-1773-4C07-9A65-0BC894F9E236}" srcOrd="0" destOrd="0" presId="urn:microsoft.com/office/officeart/2005/8/layout/default"/>
    <dgm:cxn modelId="{5AD5D2F2-6DC5-4406-9DBE-E16B9685E644}" type="presOf" srcId="{1E376069-19A9-4691-A8F5-D9BEBD7DE08B}" destId="{7F2CA334-F655-46BB-80F5-1950081B092C}" srcOrd="0" destOrd="0" presId="urn:microsoft.com/office/officeart/2005/8/layout/default"/>
    <dgm:cxn modelId="{C4542432-88B2-4E17-A891-1CAECFC64E90}" type="presParOf" srcId="{36978169-E5D3-4631-B7B7-2468029B0C12}" destId="{7D001B8C-1773-4C07-9A65-0BC894F9E236}" srcOrd="0" destOrd="0" presId="urn:microsoft.com/office/officeart/2005/8/layout/default"/>
    <dgm:cxn modelId="{E7EF5A60-1A85-4E01-9769-94FC8A4F7997}" type="presParOf" srcId="{36978169-E5D3-4631-B7B7-2468029B0C12}" destId="{DEEACA0B-B895-423C-AE94-7CDD6F2DE18E}" srcOrd="1" destOrd="0" presId="urn:microsoft.com/office/officeart/2005/8/layout/default"/>
    <dgm:cxn modelId="{02CFBF87-EDB2-45BC-8AD6-837CEE370EC4}" type="presParOf" srcId="{36978169-E5D3-4631-B7B7-2468029B0C12}" destId="{43980E54-B3C5-491F-A065-0C6EBC504CB1}" srcOrd="2" destOrd="0" presId="urn:microsoft.com/office/officeart/2005/8/layout/default"/>
    <dgm:cxn modelId="{9DF34A34-7B48-4BC1-A4AC-CA59FBF2548D}" type="presParOf" srcId="{36978169-E5D3-4631-B7B7-2468029B0C12}" destId="{93750352-9588-415C-A2BD-649ACD70936D}" srcOrd="3" destOrd="0" presId="urn:microsoft.com/office/officeart/2005/8/layout/default"/>
    <dgm:cxn modelId="{AB5535C7-5609-4F57-9DD8-665E323E64F2}" type="presParOf" srcId="{36978169-E5D3-4631-B7B7-2468029B0C12}" destId="{9DC4E3E7-DE8D-46C4-AD77-6EB02555C0DA}" srcOrd="4" destOrd="0" presId="urn:microsoft.com/office/officeart/2005/8/layout/default"/>
    <dgm:cxn modelId="{858D2D0D-21D5-44EF-A9EC-81E6542BBEA9}" type="presParOf" srcId="{36978169-E5D3-4631-B7B7-2468029B0C12}" destId="{DA14DEF9-172B-4EA4-BF7A-842E8CB60B76}" srcOrd="5" destOrd="0" presId="urn:microsoft.com/office/officeart/2005/8/layout/default"/>
    <dgm:cxn modelId="{E9809229-0621-4BA8-B9F4-ADABCF4756F9}" type="presParOf" srcId="{36978169-E5D3-4631-B7B7-2468029B0C12}" destId="{92F36991-E074-4670-B762-EA67461F9860}" srcOrd="6" destOrd="0" presId="urn:microsoft.com/office/officeart/2005/8/layout/default"/>
    <dgm:cxn modelId="{3DF6DFE0-6EA4-45F2-8E82-98C0963EF3E4}" type="presParOf" srcId="{36978169-E5D3-4631-B7B7-2468029B0C12}" destId="{491BC768-C03A-4FD7-A034-9B9B602CDC65}" srcOrd="7" destOrd="0" presId="urn:microsoft.com/office/officeart/2005/8/layout/default"/>
    <dgm:cxn modelId="{5EDF6BE1-59FD-4B5C-B383-E8B1A7C5A91B}" type="presParOf" srcId="{36978169-E5D3-4631-B7B7-2468029B0C12}" destId="{C240A6B8-DC9E-4ED9-B955-7BCBB27191A2}" srcOrd="8" destOrd="0" presId="urn:microsoft.com/office/officeart/2005/8/layout/default"/>
    <dgm:cxn modelId="{31FD7E0B-2669-4F22-A0BE-88C457FBF2EB}" type="presParOf" srcId="{36978169-E5D3-4631-B7B7-2468029B0C12}" destId="{8780459A-E297-4BA8-B47C-DEE3D59702A2}" srcOrd="9" destOrd="0" presId="urn:microsoft.com/office/officeart/2005/8/layout/default"/>
    <dgm:cxn modelId="{4EBC18C2-57F1-40F7-B106-EE6B554B83EE}" type="presParOf" srcId="{36978169-E5D3-4631-B7B7-2468029B0C12}" destId="{7F2CA334-F655-46BB-80F5-1950081B092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BB7D7EE-2944-4885-B009-9A3428C74C2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C2A9255-DDB9-48BC-A709-FD3DD0619CF0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Application of transmission-based precautions</a:t>
          </a:r>
        </a:p>
      </dgm:t>
    </dgm:pt>
    <dgm:pt modelId="{46196D7D-F45A-4F6D-9E0B-7B053ED1AF66}" type="parTrans" cxnId="{6D41FB54-AB39-4C59-B338-FF532258F5C1}">
      <dgm:prSet/>
      <dgm:spPr/>
      <dgm:t>
        <a:bodyPr/>
        <a:lstStyle/>
        <a:p>
          <a:endParaRPr lang="en-AU"/>
        </a:p>
      </dgm:t>
    </dgm:pt>
    <dgm:pt modelId="{5248E382-95C6-4ECA-92D8-CF1858782D42}" type="sibTrans" cxnId="{6D41FB54-AB39-4C59-B338-FF532258F5C1}">
      <dgm:prSet/>
      <dgm:spPr/>
      <dgm:t>
        <a:bodyPr/>
        <a:lstStyle/>
        <a:p>
          <a:endParaRPr lang="en-AU"/>
        </a:p>
      </dgm:t>
    </dgm:pt>
    <dgm:pt modelId="{A610F548-21FC-467F-B4C7-896D5B83834E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Contact precautions</a:t>
          </a:r>
        </a:p>
      </dgm:t>
    </dgm:pt>
    <dgm:pt modelId="{48FA94F2-AA96-4D26-8797-1B73D4F3A2DF}" type="parTrans" cxnId="{8DE01EBD-8209-43AF-B7DE-B9B877177E7C}">
      <dgm:prSet/>
      <dgm:spPr/>
      <dgm:t>
        <a:bodyPr/>
        <a:lstStyle/>
        <a:p>
          <a:endParaRPr lang="en-AU"/>
        </a:p>
      </dgm:t>
    </dgm:pt>
    <dgm:pt modelId="{AF7562DC-E947-4E7A-82AD-DAAD50FBE2E0}" type="sibTrans" cxnId="{8DE01EBD-8209-43AF-B7DE-B9B877177E7C}">
      <dgm:prSet/>
      <dgm:spPr/>
      <dgm:t>
        <a:bodyPr/>
        <a:lstStyle/>
        <a:p>
          <a:endParaRPr lang="en-AU"/>
        </a:p>
      </dgm:t>
    </dgm:pt>
    <dgm:pt modelId="{3CBE5CF4-B0FD-43BC-89A5-7FB11FBC800F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Droplet precautions</a:t>
          </a:r>
        </a:p>
      </dgm:t>
    </dgm:pt>
    <dgm:pt modelId="{F05575D6-2BFB-4F5A-A606-B2DFC11F544C}" type="parTrans" cxnId="{C1CE77F6-9AC8-4554-AC8E-487D5F77FCFD}">
      <dgm:prSet/>
      <dgm:spPr/>
      <dgm:t>
        <a:bodyPr/>
        <a:lstStyle/>
        <a:p>
          <a:endParaRPr lang="en-AU"/>
        </a:p>
      </dgm:t>
    </dgm:pt>
    <dgm:pt modelId="{3CF56ECE-E7D8-4501-8ACE-B8C960DBBB61}" type="sibTrans" cxnId="{C1CE77F6-9AC8-4554-AC8E-487D5F77FCFD}">
      <dgm:prSet/>
      <dgm:spPr/>
      <dgm:t>
        <a:bodyPr/>
        <a:lstStyle/>
        <a:p>
          <a:endParaRPr lang="en-AU"/>
        </a:p>
      </dgm:t>
    </dgm:pt>
    <dgm:pt modelId="{9482042E-1A69-49B1-8547-21E8668A7238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 dirty="0"/>
            <a:t>Airborne precautions</a:t>
          </a:r>
        </a:p>
      </dgm:t>
    </dgm:pt>
    <dgm:pt modelId="{05778476-FB18-41D0-8B0E-BFC426C5CCE8}" type="parTrans" cxnId="{8A198E7E-80C8-49C3-A109-9F4A3E33C773}">
      <dgm:prSet/>
      <dgm:spPr/>
      <dgm:t>
        <a:bodyPr/>
        <a:lstStyle/>
        <a:p>
          <a:endParaRPr lang="en-AU"/>
        </a:p>
      </dgm:t>
    </dgm:pt>
    <dgm:pt modelId="{06FCFE56-0AEA-4A73-9F16-F1B676AE438B}" type="sibTrans" cxnId="{8A198E7E-80C8-49C3-A109-9F4A3E33C773}">
      <dgm:prSet/>
      <dgm:spPr/>
      <dgm:t>
        <a:bodyPr/>
        <a:lstStyle/>
        <a:p>
          <a:endParaRPr lang="en-AU"/>
        </a:p>
      </dgm:t>
    </dgm:pt>
    <dgm:pt modelId="{7AE48646-A601-45B3-9039-D4AA520D0A66}" type="pres">
      <dgm:prSet presAssocID="{BBB7D7EE-2944-4885-B009-9A3428C74C20}" presName="diagram" presStyleCnt="0">
        <dgm:presLayoutVars>
          <dgm:dir/>
          <dgm:resizeHandles val="exact"/>
        </dgm:presLayoutVars>
      </dgm:prSet>
      <dgm:spPr/>
    </dgm:pt>
    <dgm:pt modelId="{034DC242-9256-42C0-B9E4-6FE4766C5E17}" type="pres">
      <dgm:prSet presAssocID="{EC2A9255-DDB9-48BC-A709-FD3DD0619CF0}" presName="node" presStyleLbl="node1" presStyleIdx="0" presStyleCnt="4" custScaleX="266784">
        <dgm:presLayoutVars>
          <dgm:bulletEnabled val="1"/>
        </dgm:presLayoutVars>
      </dgm:prSet>
      <dgm:spPr/>
    </dgm:pt>
    <dgm:pt modelId="{6B42B9CB-31C3-4F8B-8B36-CB6F31D8894B}" type="pres">
      <dgm:prSet presAssocID="{5248E382-95C6-4ECA-92D8-CF1858782D42}" presName="sibTrans" presStyleCnt="0"/>
      <dgm:spPr/>
    </dgm:pt>
    <dgm:pt modelId="{41AAE935-6795-4603-B50A-480A8FA1F46A}" type="pres">
      <dgm:prSet presAssocID="{A610F548-21FC-467F-B4C7-896D5B83834E}" presName="node" presStyleLbl="node1" presStyleIdx="1" presStyleCnt="4" custScaleX="266784">
        <dgm:presLayoutVars>
          <dgm:bulletEnabled val="1"/>
        </dgm:presLayoutVars>
      </dgm:prSet>
      <dgm:spPr/>
    </dgm:pt>
    <dgm:pt modelId="{A0FD95A7-8B3F-4F42-ADBC-058BE747B65C}" type="pres">
      <dgm:prSet presAssocID="{AF7562DC-E947-4E7A-82AD-DAAD50FBE2E0}" presName="sibTrans" presStyleCnt="0"/>
      <dgm:spPr/>
    </dgm:pt>
    <dgm:pt modelId="{AEEC07FF-F679-4A05-B397-DEBB8441393A}" type="pres">
      <dgm:prSet presAssocID="{3CBE5CF4-B0FD-43BC-89A5-7FB11FBC800F}" presName="node" presStyleLbl="node1" presStyleIdx="2" presStyleCnt="4" custScaleX="266784">
        <dgm:presLayoutVars>
          <dgm:bulletEnabled val="1"/>
        </dgm:presLayoutVars>
      </dgm:prSet>
      <dgm:spPr/>
    </dgm:pt>
    <dgm:pt modelId="{CF23ED13-2993-4A98-8B60-691F548E5C0E}" type="pres">
      <dgm:prSet presAssocID="{3CF56ECE-E7D8-4501-8ACE-B8C960DBBB61}" presName="sibTrans" presStyleCnt="0"/>
      <dgm:spPr/>
    </dgm:pt>
    <dgm:pt modelId="{A3FD9834-2D53-4ED5-B276-3F0185C238EB}" type="pres">
      <dgm:prSet presAssocID="{9482042E-1A69-49B1-8547-21E8668A7238}" presName="node" presStyleLbl="node1" presStyleIdx="3" presStyleCnt="4" custScaleX="266784">
        <dgm:presLayoutVars>
          <dgm:bulletEnabled val="1"/>
        </dgm:presLayoutVars>
      </dgm:prSet>
      <dgm:spPr/>
    </dgm:pt>
  </dgm:ptLst>
  <dgm:cxnLst>
    <dgm:cxn modelId="{6D41FB54-AB39-4C59-B338-FF532258F5C1}" srcId="{BBB7D7EE-2944-4885-B009-9A3428C74C20}" destId="{EC2A9255-DDB9-48BC-A709-FD3DD0619CF0}" srcOrd="0" destOrd="0" parTransId="{46196D7D-F45A-4F6D-9E0B-7B053ED1AF66}" sibTransId="{5248E382-95C6-4ECA-92D8-CF1858782D42}"/>
    <dgm:cxn modelId="{8A198E7E-80C8-49C3-A109-9F4A3E33C773}" srcId="{BBB7D7EE-2944-4885-B009-9A3428C74C20}" destId="{9482042E-1A69-49B1-8547-21E8668A7238}" srcOrd="3" destOrd="0" parTransId="{05778476-FB18-41D0-8B0E-BFC426C5CCE8}" sibTransId="{06FCFE56-0AEA-4A73-9F16-F1B676AE438B}"/>
    <dgm:cxn modelId="{14C37191-18BB-455A-8360-3AE997A53060}" type="presOf" srcId="{A610F548-21FC-467F-B4C7-896D5B83834E}" destId="{41AAE935-6795-4603-B50A-480A8FA1F46A}" srcOrd="0" destOrd="0" presId="urn:microsoft.com/office/officeart/2005/8/layout/default"/>
    <dgm:cxn modelId="{D7DC6DA7-DA35-4142-88CF-6B6E6ECE8F43}" type="presOf" srcId="{3CBE5CF4-B0FD-43BC-89A5-7FB11FBC800F}" destId="{AEEC07FF-F679-4A05-B397-DEBB8441393A}" srcOrd="0" destOrd="0" presId="urn:microsoft.com/office/officeart/2005/8/layout/default"/>
    <dgm:cxn modelId="{8DE01EBD-8209-43AF-B7DE-B9B877177E7C}" srcId="{BBB7D7EE-2944-4885-B009-9A3428C74C20}" destId="{A610F548-21FC-467F-B4C7-896D5B83834E}" srcOrd="1" destOrd="0" parTransId="{48FA94F2-AA96-4D26-8797-1B73D4F3A2DF}" sibTransId="{AF7562DC-E947-4E7A-82AD-DAAD50FBE2E0}"/>
    <dgm:cxn modelId="{8F4617D6-F9FC-4B16-B81C-CEF85FBBEC50}" type="presOf" srcId="{9482042E-1A69-49B1-8547-21E8668A7238}" destId="{A3FD9834-2D53-4ED5-B276-3F0185C238EB}" srcOrd="0" destOrd="0" presId="urn:microsoft.com/office/officeart/2005/8/layout/default"/>
    <dgm:cxn modelId="{C87B67E4-825D-4109-A8EF-9F876D3C3348}" type="presOf" srcId="{EC2A9255-DDB9-48BC-A709-FD3DD0619CF0}" destId="{034DC242-9256-42C0-B9E4-6FE4766C5E17}" srcOrd="0" destOrd="0" presId="urn:microsoft.com/office/officeart/2005/8/layout/default"/>
    <dgm:cxn modelId="{4A835FF1-D915-4A42-8717-EBB8B2FD8038}" type="presOf" srcId="{BBB7D7EE-2944-4885-B009-9A3428C74C20}" destId="{7AE48646-A601-45B3-9039-D4AA520D0A66}" srcOrd="0" destOrd="0" presId="urn:microsoft.com/office/officeart/2005/8/layout/default"/>
    <dgm:cxn modelId="{C1CE77F6-9AC8-4554-AC8E-487D5F77FCFD}" srcId="{BBB7D7EE-2944-4885-B009-9A3428C74C20}" destId="{3CBE5CF4-B0FD-43BC-89A5-7FB11FBC800F}" srcOrd="2" destOrd="0" parTransId="{F05575D6-2BFB-4F5A-A606-B2DFC11F544C}" sibTransId="{3CF56ECE-E7D8-4501-8ACE-B8C960DBBB61}"/>
    <dgm:cxn modelId="{316B770A-F16A-4C55-B793-2D3AF535F827}" type="presParOf" srcId="{7AE48646-A601-45B3-9039-D4AA520D0A66}" destId="{034DC242-9256-42C0-B9E4-6FE4766C5E17}" srcOrd="0" destOrd="0" presId="urn:microsoft.com/office/officeart/2005/8/layout/default"/>
    <dgm:cxn modelId="{D09626A4-D9FE-4B95-8A48-2F7B20843CCA}" type="presParOf" srcId="{7AE48646-A601-45B3-9039-D4AA520D0A66}" destId="{6B42B9CB-31C3-4F8B-8B36-CB6F31D8894B}" srcOrd="1" destOrd="0" presId="urn:microsoft.com/office/officeart/2005/8/layout/default"/>
    <dgm:cxn modelId="{51570522-1FF5-44A9-9E52-ADCE37D14239}" type="presParOf" srcId="{7AE48646-A601-45B3-9039-D4AA520D0A66}" destId="{41AAE935-6795-4603-B50A-480A8FA1F46A}" srcOrd="2" destOrd="0" presId="urn:microsoft.com/office/officeart/2005/8/layout/default"/>
    <dgm:cxn modelId="{2001B230-6688-40D2-A001-C18B7CEB8E03}" type="presParOf" srcId="{7AE48646-A601-45B3-9039-D4AA520D0A66}" destId="{A0FD95A7-8B3F-4F42-ADBC-058BE747B65C}" srcOrd="3" destOrd="0" presId="urn:microsoft.com/office/officeart/2005/8/layout/default"/>
    <dgm:cxn modelId="{1BDF1A8C-2284-48EC-9EA1-3C9C0F53EA06}" type="presParOf" srcId="{7AE48646-A601-45B3-9039-D4AA520D0A66}" destId="{AEEC07FF-F679-4A05-B397-DEBB8441393A}" srcOrd="4" destOrd="0" presId="urn:microsoft.com/office/officeart/2005/8/layout/default"/>
    <dgm:cxn modelId="{CBA83D72-BBDF-4022-BD61-7B3E0CF918E2}" type="presParOf" srcId="{7AE48646-A601-45B3-9039-D4AA520D0A66}" destId="{CF23ED13-2993-4A98-8B60-691F548E5C0E}" srcOrd="5" destOrd="0" presId="urn:microsoft.com/office/officeart/2005/8/layout/default"/>
    <dgm:cxn modelId="{244821F2-A7BB-4F59-A8F5-61DF1C2C6E26}" type="presParOf" srcId="{7AE48646-A601-45B3-9039-D4AA520D0A66}" destId="{A3FD9834-2D53-4ED5-B276-3F0185C238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26B5AB5-04B5-4536-949E-4E32D4DE690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C6E039D-F880-4E85-9B61-E0E1D594E0E2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What kind of harm could occur? What is the severity of the hazard's impact?</a:t>
          </a:r>
          <a:endParaRPr lang="en-AU" sz="2200" dirty="0"/>
        </a:p>
      </dgm:t>
    </dgm:pt>
    <dgm:pt modelId="{184E0BA7-CC20-49F3-819E-BF76A5878DED}" type="parTrans" cxnId="{457D02D3-A9AE-4E84-9A31-00C128AD18EB}">
      <dgm:prSet/>
      <dgm:spPr/>
      <dgm:t>
        <a:bodyPr/>
        <a:lstStyle/>
        <a:p>
          <a:endParaRPr lang="en-AU"/>
        </a:p>
      </dgm:t>
    </dgm:pt>
    <dgm:pt modelId="{835541A7-E65A-4FF5-B2A0-7A8C3A3FBCDC}" type="sibTrans" cxnId="{457D02D3-A9AE-4E84-9A31-00C128AD18EB}">
      <dgm:prSet/>
      <dgm:spPr/>
      <dgm:t>
        <a:bodyPr/>
        <a:lstStyle/>
        <a:p>
          <a:endParaRPr lang="en-AU"/>
        </a:p>
      </dgm:t>
    </dgm:pt>
    <dgm:pt modelId="{0880AE66-2F67-4501-9499-7526875FB637}">
      <dgm:prSet custT="1"/>
      <dgm:spPr/>
      <dgm:t>
        <a:bodyPr/>
        <a:lstStyle/>
        <a:p>
          <a:r>
            <a:rPr lang="en-US" sz="2200" dirty="0"/>
            <a:t>What factors might influence the severity of the potential harm?</a:t>
          </a:r>
        </a:p>
      </dgm:t>
    </dgm:pt>
    <dgm:pt modelId="{CF78824C-AF5E-4D26-AAE4-45CB31C8ABE7}" type="parTrans" cxnId="{8459C50E-85BC-4DD4-A9BC-510114A99965}">
      <dgm:prSet/>
      <dgm:spPr/>
      <dgm:t>
        <a:bodyPr/>
        <a:lstStyle/>
        <a:p>
          <a:endParaRPr lang="en-AU"/>
        </a:p>
      </dgm:t>
    </dgm:pt>
    <dgm:pt modelId="{B995071D-0A99-41F2-BE1E-D04007A5BAEA}" type="sibTrans" cxnId="{8459C50E-85BC-4DD4-A9BC-510114A99965}">
      <dgm:prSet/>
      <dgm:spPr/>
      <dgm:t>
        <a:bodyPr/>
        <a:lstStyle/>
        <a:p>
          <a:endParaRPr lang="en-AU"/>
        </a:p>
      </dgm:t>
    </dgm:pt>
    <dgm:pt modelId="{46127EE2-D548-44C8-82F3-B355FC8CF942}" type="pres">
      <dgm:prSet presAssocID="{726B5AB5-04B5-4536-949E-4E32D4DE6904}" presName="Name0" presStyleCnt="0">
        <dgm:presLayoutVars>
          <dgm:chMax val="7"/>
          <dgm:chPref val="7"/>
          <dgm:dir/>
        </dgm:presLayoutVars>
      </dgm:prSet>
      <dgm:spPr/>
    </dgm:pt>
    <dgm:pt modelId="{0D755342-40D3-4498-A68C-DCEDFAA2DEDF}" type="pres">
      <dgm:prSet presAssocID="{726B5AB5-04B5-4536-949E-4E32D4DE6904}" presName="Name1" presStyleCnt="0"/>
      <dgm:spPr/>
    </dgm:pt>
    <dgm:pt modelId="{E9F5D240-DCA7-41E1-818B-9E8F9AA7E300}" type="pres">
      <dgm:prSet presAssocID="{726B5AB5-04B5-4536-949E-4E32D4DE6904}" presName="cycle" presStyleCnt="0"/>
      <dgm:spPr/>
    </dgm:pt>
    <dgm:pt modelId="{5477DD88-27E7-475B-A694-FB50185BBB38}" type="pres">
      <dgm:prSet presAssocID="{726B5AB5-04B5-4536-949E-4E32D4DE6904}" presName="srcNode" presStyleLbl="node1" presStyleIdx="0" presStyleCnt="2"/>
      <dgm:spPr/>
    </dgm:pt>
    <dgm:pt modelId="{A462B876-0290-41E7-82BB-B616A92A946E}" type="pres">
      <dgm:prSet presAssocID="{726B5AB5-04B5-4536-949E-4E32D4DE6904}" presName="conn" presStyleLbl="parChTrans1D2" presStyleIdx="0" presStyleCnt="1"/>
      <dgm:spPr/>
    </dgm:pt>
    <dgm:pt modelId="{0CFA3AEF-108F-4108-B4FA-35527EB2AF98}" type="pres">
      <dgm:prSet presAssocID="{726B5AB5-04B5-4536-949E-4E32D4DE6904}" presName="extraNode" presStyleLbl="node1" presStyleIdx="0" presStyleCnt="2"/>
      <dgm:spPr/>
    </dgm:pt>
    <dgm:pt modelId="{00310B85-D59C-4286-A621-590F7F38F8D9}" type="pres">
      <dgm:prSet presAssocID="{726B5AB5-04B5-4536-949E-4E32D4DE6904}" presName="dstNode" presStyleLbl="node1" presStyleIdx="0" presStyleCnt="2"/>
      <dgm:spPr/>
    </dgm:pt>
    <dgm:pt modelId="{42F38880-CBDB-4F17-BEB6-A0A789109297}" type="pres">
      <dgm:prSet presAssocID="{2C6E039D-F880-4E85-9B61-E0E1D594E0E2}" presName="text_1" presStyleLbl="node1" presStyleIdx="0" presStyleCnt="2">
        <dgm:presLayoutVars>
          <dgm:bulletEnabled val="1"/>
        </dgm:presLayoutVars>
      </dgm:prSet>
      <dgm:spPr/>
    </dgm:pt>
    <dgm:pt modelId="{E0F6FAF4-36D8-4193-A4D6-648D8A2978F0}" type="pres">
      <dgm:prSet presAssocID="{2C6E039D-F880-4E85-9B61-E0E1D594E0E2}" presName="accent_1" presStyleCnt="0"/>
      <dgm:spPr/>
    </dgm:pt>
    <dgm:pt modelId="{55E7316A-D319-461D-BFF6-8DD5A2D79AD5}" type="pres">
      <dgm:prSet presAssocID="{2C6E039D-F880-4E85-9B61-E0E1D594E0E2}" presName="accentRepeatNode" presStyleLbl="solidFgAcc1" presStyleIdx="0" presStyleCnt="2"/>
      <dgm:spPr/>
    </dgm:pt>
    <dgm:pt modelId="{B0011DF2-99AB-48BF-87B8-4960FD224383}" type="pres">
      <dgm:prSet presAssocID="{0880AE66-2F67-4501-9499-7526875FB637}" presName="text_2" presStyleLbl="node1" presStyleIdx="1" presStyleCnt="2">
        <dgm:presLayoutVars>
          <dgm:bulletEnabled val="1"/>
        </dgm:presLayoutVars>
      </dgm:prSet>
      <dgm:spPr/>
    </dgm:pt>
    <dgm:pt modelId="{9BBFEF18-DC1D-49C7-8706-B82712DAE469}" type="pres">
      <dgm:prSet presAssocID="{0880AE66-2F67-4501-9499-7526875FB637}" presName="accent_2" presStyleCnt="0"/>
      <dgm:spPr/>
    </dgm:pt>
    <dgm:pt modelId="{76B5D7CB-CB60-4F51-9F2B-B60628986239}" type="pres">
      <dgm:prSet presAssocID="{0880AE66-2F67-4501-9499-7526875FB637}" presName="accentRepeatNode" presStyleLbl="solidFgAcc1" presStyleIdx="1" presStyleCnt="2"/>
      <dgm:spPr/>
    </dgm:pt>
  </dgm:ptLst>
  <dgm:cxnLst>
    <dgm:cxn modelId="{B256090A-A4A4-4726-B24C-BD7533758AF3}" type="presOf" srcId="{835541A7-E65A-4FF5-B2A0-7A8C3A3FBCDC}" destId="{A462B876-0290-41E7-82BB-B616A92A946E}" srcOrd="0" destOrd="0" presId="urn:microsoft.com/office/officeart/2008/layout/VerticalCurvedList"/>
    <dgm:cxn modelId="{8459C50E-85BC-4DD4-A9BC-510114A99965}" srcId="{726B5AB5-04B5-4536-949E-4E32D4DE6904}" destId="{0880AE66-2F67-4501-9499-7526875FB637}" srcOrd="1" destOrd="0" parTransId="{CF78824C-AF5E-4D26-AAE4-45CB31C8ABE7}" sibTransId="{B995071D-0A99-41F2-BE1E-D04007A5BAEA}"/>
    <dgm:cxn modelId="{3D3EE652-BE4F-4886-A32E-B1D76450ECA3}" type="presOf" srcId="{2C6E039D-F880-4E85-9B61-E0E1D594E0E2}" destId="{42F38880-CBDB-4F17-BEB6-A0A789109297}" srcOrd="0" destOrd="0" presId="urn:microsoft.com/office/officeart/2008/layout/VerticalCurvedList"/>
    <dgm:cxn modelId="{7ABF5186-0173-48D7-9D6A-706197D0DBEB}" type="presOf" srcId="{0880AE66-2F67-4501-9499-7526875FB637}" destId="{B0011DF2-99AB-48BF-87B8-4960FD224383}" srcOrd="0" destOrd="0" presId="urn:microsoft.com/office/officeart/2008/layout/VerticalCurvedList"/>
    <dgm:cxn modelId="{FC4E3992-19CF-4031-85A4-FA570200D76C}" type="presOf" srcId="{726B5AB5-04B5-4536-949E-4E32D4DE6904}" destId="{46127EE2-D548-44C8-82F3-B355FC8CF942}" srcOrd="0" destOrd="0" presId="urn:microsoft.com/office/officeart/2008/layout/VerticalCurvedList"/>
    <dgm:cxn modelId="{457D02D3-A9AE-4E84-9A31-00C128AD18EB}" srcId="{726B5AB5-04B5-4536-949E-4E32D4DE6904}" destId="{2C6E039D-F880-4E85-9B61-E0E1D594E0E2}" srcOrd="0" destOrd="0" parTransId="{184E0BA7-CC20-49F3-819E-BF76A5878DED}" sibTransId="{835541A7-E65A-4FF5-B2A0-7A8C3A3FBCDC}"/>
    <dgm:cxn modelId="{9B92E379-889E-47DA-AE2A-DC8D754EFC86}" type="presParOf" srcId="{46127EE2-D548-44C8-82F3-B355FC8CF942}" destId="{0D755342-40D3-4498-A68C-DCEDFAA2DEDF}" srcOrd="0" destOrd="0" presId="urn:microsoft.com/office/officeart/2008/layout/VerticalCurvedList"/>
    <dgm:cxn modelId="{BC295BAA-9AF5-4E4C-8A14-AD7D2EA9C7DD}" type="presParOf" srcId="{0D755342-40D3-4498-A68C-DCEDFAA2DEDF}" destId="{E9F5D240-DCA7-41E1-818B-9E8F9AA7E300}" srcOrd="0" destOrd="0" presId="urn:microsoft.com/office/officeart/2008/layout/VerticalCurvedList"/>
    <dgm:cxn modelId="{17AAC89A-05F7-4D89-854C-9835A42D3467}" type="presParOf" srcId="{E9F5D240-DCA7-41E1-818B-9E8F9AA7E300}" destId="{5477DD88-27E7-475B-A694-FB50185BBB38}" srcOrd="0" destOrd="0" presId="urn:microsoft.com/office/officeart/2008/layout/VerticalCurvedList"/>
    <dgm:cxn modelId="{E7814F2F-9ACA-40BC-B7DC-0388A62B25C9}" type="presParOf" srcId="{E9F5D240-DCA7-41E1-818B-9E8F9AA7E300}" destId="{A462B876-0290-41E7-82BB-B616A92A946E}" srcOrd="1" destOrd="0" presId="urn:microsoft.com/office/officeart/2008/layout/VerticalCurvedList"/>
    <dgm:cxn modelId="{F63A3610-6EF2-4AA5-8BBF-69AE3BDB2891}" type="presParOf" srcId="{E9F5D240-DCA7-41E1-818B-9E8F9AA7E300}" destId="{0CFA3AEF-108F-4108-B4FA-35527EB2AF98}" srcOrd="2" destOrd="0" presId="urn:microsoft.com/office/officeart/2008/layout/VerticalCurvedList"/>
    <dgm:cxn modelId="{12CC2E5B-4D03-416E-B513-0937596B262C}" type="presParOf" srcId="{E9F5D240-DCA7-41E1-818B-9E8F9AA7E300}" destId="{00310B85-D59C-4286-A621-590F7F38F8D9}" srcOrd="3" destOrd="0" presId="urn:microsoft.com/office/officeart/2008/layout/VerticalCurvedList"/>
    <dgm:cxn modelId="{4302B522-D2C1-467D-AA1A-CC5BCC1C879D}" type="presParOf" srcId="{0D755342-40D3-4498-A68C-DCEDFAA2DEDF}" destId="{42F38880-CBDB-4F17-BEB6-A0A789109297}" srcOrd="1" destOrd="0" presId="urn:microsoft.com/office/officeart/2008/layout/VerticalCurvedList"/>
    <dgm:cxn modelId="{8C3186C5-2FC4-4DE1-9EDD-B5F3B55C4F48}" type="presParOf" srcId="{0D755342-40D3-4498-A68C-DCEDFAA2DEDF}" destId="{E0F6FAF4-36D8-4193-A4D6-648D8A2978F0}" srcOrd="2" destOrd="0" presId="urn:microsoft.com/office/officeart/2008/layout/VerticalCurvedList"/>
    <dgm:cxn modelId="{A731058B-E956-471A-A9F6-53CEFEEFAA50}" type="presParOf" srcId="{E0F6FAF4-36D8-4193-A4D6-648D8A2978F0}" destId="{55E7316A-D319-461D-BFF6-8DD5A2D79AD5}" srcOrd="0" destOrd="0" presId="urn:microsoft.com/office/officeart/2008/layout/VerticalCurvedList"/>
    <dgm:cxn modelId="{50C600F4-6A5A-403C-BC22-7CAE74272D66}" type="presParOf" srcId="{0D755342-40D3-4498-A68C-DCEDFAA2DEDF}" destId="{B0011DF2-99AB-48BF-87B8-4960FD224383}" srcOrd="3" destOrd="0" presId="urn:microsoft.com/office/officeart/2008/layout/VerticalCurvedList"/>
    <dgm:cxn modelId="{C6BD98BB-E042-485D-822B-AFB2CADF9153}" type="presParOf" srcId="{0D755342-40D3-4498-A68C-DCEDFAA2DEDF}" destId="{9BBFEF18-DC1D-49C7-8706-B82712DAE469}" srcOrd="4" destOrd="0" presId="urn:microsoft.com/office/officeart/2008/layout/VerticalCurvedList"/>
    <dgm:cxn modelId="{8D513ED0-A57C-4558-B334-6F5D4873C9B5}" type="presParOf" srcId="{9BBFEF18-DC1D-49C7-8706-B82712DAE469}" destId="{76B5D7CB-CB60-4F51-9F2B-B6062898623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77FADA9-8F21-41C6-A323-C45845002EA8}" type="doc">
      <dgm:prSet loTypeId="urn:microsoft.com/office/officeart/2005/8/layout/pyramid3" loCatId="pyramid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98E4C4B-674E-4A58-B097-EE0850909D03}">
      <dgm:prSet phldrT="[Text]" custT="1"/>
      <dgm:spPr/>
      <dgm:t>
        <a:bodyPr/>
        <a:lstStyle/>
        <a:p>
          <a:pPr algn="ctr">
            <a:buFont typeface="Courier New" panose="02070309020205020404" pitchFamily="49" charset="0"/>
            <a:buChar char="o"/>
          </a:pPr>
          <a:r>
            <a:rPr lang="en-AU" sz="2000" dirty="0">
              <a:solidFill>
                <a:schemeClr val="bg1"/>
              </a:solidFill>
            </a:rPr>
            <a:t>Elimination</a:t>
          </a:r>
        </a:p>
      </dgm:t>
    </dgm:pt>
    <dgm:pt modelId="{ED6BCA49-A747-430C-8646-24D3FD44B97F}" type="parTrans" cxnId="{94C2A200-8155-4FE2-9C0E-E3D3FC873717}">
      <dgm:prSet/>
      <dgm:spPr/>
      <dgm:t>
        <a:bodyPr/>
        <a:lstStyle/>
        <a:p>
          <a:endParaRPr lang="en-US"/>
        </a:p>
      </dgm:t>
    </dgm:pt>
    <dgm:pt modelId="{43A8F54E-3B5F-4E8A-9326-3347A7D5C6CF}" type="sibTrans" cxnId="{94C2A200-8155-4FE2-9C0E-E3D3FC873717}">
      <dgm:prSet/>
      <dgm:spPr/>
      <dgm:t>
        <a:bodyPr/>
        <a:lstStyle/>
        <a:p>
          <a:endParaRPr lang="en-US"/>
        </a:p>
      </dgm:t>
    </dgm:pt>
    <dgm:pt modelId="{6154C840-D157-4338-B198-642FE46B57E5}">
      <dgm:prSet custT="1"/>
      <dgm:spPr/>
      <dgm:t>
        <a:bodyPr/>
        <a:lstStyle/>
        <a:p>
          <a:pPr algn="ctr">
            <a:buFont typeface="Courier New" panose="02070309020205020404" pitchFamily="49" charset="0"/>
            <a:buChar char="o"/>
          </a:pPr>
          <a:r>
            <a:rPr lang="en-AU" sz="2000" dirty="0">
              <a:solidFill>
                <a:schemeClr val="bg1"/>
              </a:solidFill>
            </a:rPr>
            <a:t>Substitution, isolation or engineering control</a:t>
          </a:r>
        </a:p>
      </dgm:t>
    </dgm:pt>
    <dgm:pt modelId="{227A5880-390D-4369-8041-064395E965E6}" type="parTrans" cxnId="{19318625-EEAF-4540-B297-162E9A05FB5B}">
      <dgm:prSet/>
      <dgm:spPr/>
      <dgm:t>
        <a:bodyPr/>
        <a:lstStyle/>
        <a:p>
          <a:endParaRPr lang="en-US"/>
        </a:p>
      </dgm:t>
    </dgm:pt>
    <dgm:pt modelId="{A812F569-BA4A-45CF-827C-1A1B5411E4EE}" type="sibTrans" cxnId="{19318625-EEAF-4540-B297-162E9A05FB5B}">
      <dgm:prSet/>
      <dgm:spPr/>
      <dgm:t>
        <a:bodyPr/>
        <a:lstStyle/>
        <a:p>
          <a:endParaRPr lang="en-US"/>
        </a:p>
      </dgm:t>
    </dgm:pt>
    <dgm:pt modelId="{80205DE0-2999-41A7-BBEA-50A90E864C50}">
      <dgm:prSet custT="1"/>
      <dgm:spPr/>
      <dgm:t>
        <a:bodyPr/>
        <a:lstStyle/>
        <a:p>
          <a:pPr algn="ctr">
            <a:buFont typeface="Courier New" panose="02070309020205020404" pitchFamily="49" charset="0"/>
            <a:buChar char="o"/>
          </a:pPr>
          <a:r>
            <a:rPr lang="en-AU" sz="2000">
              <a:solidFill>
                <a:schemeClr val="bg1"/>
              </a:solidFill>
            </a:rPr>
            <a:t>Administrative control</a:t>
          </a:r>
        </a:p>
      </dgm:t>
    </dgm:pt>
    <dgm:pt modelId="{85B37559-C390-4DBB-9252-9C5C51CCE0D7}" type="parTrans" cxnId="{401552F6-B210-4640-9C14-AFE6ED4C0AEC}">
      <dgm:prSet/>
      <dgm:spPr/>
      <dgm:t>
        <a:bodyPr/>
        <a:lstStyle/>
        <a:p>
          <a:endParaRPr lang="en-US"/>
        </a:p>
      </dgm:t>
    </dgm:pt>
    <dgm:pt modelId="{C521D3A0-6936-44BC-BF6B-0888A194DAC2}" type="sibTrans" cxnId="{401552F6-B210-4640-9C14-AFE6ED4C0AEC}">
      <dgm:prSet/>
      <dgm:spPr/>
      <dgm:t>
        <a:bodyPr/>
        <a:lstStyle/>
        <a:p>
          <a:endParaRPr lang="en-US"/>
        </a:p>
      </dgm:t>
    </dgm:pt>
    <dgm:pt modelId="{FA054178-45C9-4D02-97AC-E21124DB0241}">
      <dgm:prSet custT="1"/>
      <dgm:spPr/>
      <dgm:t>
        <a:bodyPr/>
        <a:lstStyle/>
        <a:p>
          <a:pPr algn="ctr">
            <a:buFont typeface="Courier New" panose="02070309020205020404" pitchFamily="49" charset="0"/>
            <a:buChar char="o"/>
          </a:pPr>
          <a:r>
            <a:rPr lang="en-AU" sz="2000" dirty="0">
              <a:solidFill>
                <a:schemeClr val="bg1"/>
              </a:solidFill>
            </a:rPr>
            <a:t>PPE</a:t>
          </a:r>
        </a:p>
      </dgm:t>
    </dgm:pt>
    <dgm:pt modelId="{879EC1FE-4A5E-4BDC-A37B-633BBFB7DB10}" type="parTrans" cxnId="{8666C71B-F076-4B94-AA0F-6D9728402DE7}">
      <dgm:prSet/>
      <dgm:spPr/>
      <dgm:t>
        <a:bodyPr/>
        <a:lstStyle/>
        <a:p>
          <a:endParaRPr lang="en-US"/>
        </a:p>
      </dgm:t>
    </dgm:pt>
    <dgm:pt modelId="{A49FF57E-4748-40BB-8727-AAA683B5AB7A}" type="sibTrans" cxnId="{8666C71B-F076-4B94-AA0F-6D9728402DE7}">
      <dgm:prSet/>
      <dgm:spPr/>
      <dgm:t>
        <a:bodyPr/>
        <a:lstStyle/>
        <a:p>
          <a:endParaRPr lang="en-US"/>
        </a:p>
      </dgm:t>
    </dgm:pt>
    <dgm:pt modelId="{476ACA28-5909-4D1F-8188-AC821B7EC7D1}" type="pres">
      <dgm:prSet presAssocID="{077FADA9-8F21-41C6-A323-C45845002EA8}" presName="Name0" presStyleCnt="0">
        <dgm:presLayoutVars>
          <dgm:dir/>
          <dgm:animLvl val="lvl"/>
          <dgm:resizeHandles val="exact"/>
        </dgm:presLayoutVars>
      </dgm:prSet>
      <dgm:spPr/>
    </dgm:pt>
    <dgm:pt modelId="{D488F487-84CE-41F0-B5E8-54CBE4334544}" type="pres">
      <dgm:prSet presAssocID="{898E4C4B-674E-4A58-B097-EE0850909D03}" presName="Name8" presStyleCnt="0"/>
      <dgm:spPr/>
    </dgm:pt>
    <dgm:pt modelId="{3E7048F8-870B-4988-836A-76C1E03A941A}" type="pres">
      <dgm:prSet presAssocID="{898E4C4B-674E-4A58-B097-EE0850909D03}" presName="level" presStyleLbl="node1" presStyleIdx="0" presStyleCnt="4">
        <dgm:presLayoutVars>
          <dgm:chMax val="1"/>
          <dgm:bulletEnabled val="1"/>
        </dgm:presLayoutVars>
      </dgm:prSet>
      <dgm:spPr/>
    </dgm:pt>
    <dgm:pt modelId="{0CE136A7-4C2B-4172-88B3-3CBDDAF475C0}" type="pres">
      <dgm:prSet presAssocID="{898E4C4B-674E-4A58-B097-EE0850909D0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43F28D3-21A6-4033-B057-4B222799E453}" type="pres">
      <dgm:prSet presAssocID="{6154C840-D157-4338-B198-642FE46B57E5}" presName="Name8" presStyleCnt="0"/>
      <dgm:spPr/>
    </dgm:pt>
    <dgm:pt modelId="{5C3418A1-CD6E-4F63-ADC3-9F65D7C7DB19}" type="pres">
      <dgm:prSet presAssocID="{6154C840-D157-4338-B198-642FE46B57E5}" presName="level" presStyleLbl="node1" presStyleIdx="1" presStyleCnt="4">
        <dgm:presLayoutVars>
          <dgm:chMax val="1"/>
          <dgm:bulletEnabled val="1"/>
        </dgm:presLayoutVars>
      </dgm:prSet>
      <dgm:spPr/>
    </dgm:pt>
    <dgm:pt modelId="{82D65E69-FDFD-4C66-85E9-BB2A8CB255C5}" type="pres">
      <dgm:prSet presAssocID="{6154C840-D157-4338-B198-642FE46B57E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DAB23E6-85BE-4B46-9CC1-43C8AAF52E71}" type="pres">
      <dgm:prSet presAssocID="{80205DE0-2999-41A7-BBEA-50A90E864C50}" presName="Name8" presStyleCnt="0"/>
      <dgm:spPr/>
    </dgm:pt>
    <dgm:pt modelId="{BC5EA2F2-9C86-4D6B-85A4-CFDBD3793804}" type="pres">
      <dgm:prSet presAssocID="{80205DE0-2999-41A7-BBEA-50A90E864C50}" presName="level" presStyleLbl="node1" presStyleIdx="2" presStyleCnt="4">
        <dgm:presLayoutVars>
          <dgm:chMax val="1"/>
          <dgm:bulletEnabled val="1"/>
        </dgm:presLayoutVars>
      </dgm:prSet>
      <dgm:spPr/>
    </dgm:pt>
    <dgm:pt modelId="{28E8D8C2-7F7F-47D1-A2FD-83787F6414B7}" type="pres">
      <dgm:prSet presAssocID="{80205DE0-2999-41A7-BBEA-50A90E864C5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6EA6425-51D5-4A7C-BF75-7EB98407C5D5}" type="pres">
      <dgm:prSet presAssocID="{FA054178-45C9-4D02-97AC-E21124DB0241}" presName="Name8" presStyleCnt="0"/>
      <dgm:spPr/>
    </dgm:pt>
    <dgm:pt modelId="{1135DC77-32C3-4F4E-8722-8FF256F7C101}" type="pres">
      <dgm:prSet presAssocID="{FA054178-45C9-4D02-97AC-E21124DB0241}" presName="level" presStyleLbl="node1" presStyleIdx="3" presStyleCnt="4">
        <dgm:presLayoutVars>
          <dgm:chMax val="1"/>
          <dgm:bulletEnabled val="1"/>
        </dgm:presLayoutVars>
      </dgm:prSet>
      <dgm:spPr/>
    </dgm:pt>
    <dgm:pt modelId="{D6C39E86-4F2C-42C2-9BB7-B939BF1DDAC4}" type="pres">
      <dgm:prSet presAssocID="{FA054178-45C9-4D02-97AC-E21124DB024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4C2A200-8155-4FE2-9C0E-E3D3FC873717}" srcId="{077FADA9-8F21-41C6-A323-C45845002EA8}" destId="{898E4C4B-674E-4A58-B097-EE0850909D03}" srcOrd="0" destOrd="0" parTransId="{ED6BCA49-A747-430C-8646-24D3FD44B97F}" sibTransId="{43A8F54E-3B5F-4E8A-9326-3347A7D5C6CF}"/>
    <dgm:cxn modelId="{8666C71B-F076-4B94-AA0F-6D9728402DE7}" srcId="{077FADA9-8F21-41C6-A323-C45845002EA8}" destId="{FA054178-45C9-4D02-97AC-E21124DB0241}" srcOrd="3" destOrd="0" parTransId="{879EC1FE-4A5E-4BDC-A37B-633BBFB7DB10}" sibTransId="{A49FF57E-4748-40BB-8727-AAA683B5AB7A}"/>
    <dgm:cxn modelId="{19318625-EEAF-4540-B297-162E9A05FB5B}" srcId="{077FADA9-8F21-41C6-A323-C45845002EA8}" destId="{6154C840-D157-4338-B198-642FE46B57E5}" srcOrd="1" destOrd="0" parTransId="{227A5880-390D-4369-8041-064395E965E6}" sibTransId="{A812F569-BA4A-45CF-827C-1A1B5411E4EE}"/>
    <dgm:cxn modelId="{2E49E839-1060-4A4F-8BFF-A7FF6AE173AE}" type="presOf" srcId="{6154C840-D157-4338-B198-642FE46B57E5}" destId="{82D65E69-FDFD-4C66-85E9-BB2A8CB255C5}" srcOrd="1" destOrd="0" presId="urn:microsoft.com/office/officeart/2005/8/layout/pyramid3"/>
    <dgm:cxn modelId="{7E9CC03F-76D6-47A3-824A-5F328083E72B}" type="presOf" srcId="{6154C840-D157-4338-B198-642FE46B57E5}" destId="{5C3418A1-CD6E-4F63-ADC3-9F65D7C7DB19}" srcOrd="0" destOrd="0" presId="urn:microsoft.com/office/officeart/2005/8/layout/pyramid3"/>
    <dgm:cxn modelId="{FBA6934A-2DF6-4845-949B-AB2D1C0F7AFB}" type="presOf" srcId="{80205DE0-2999-41A7-BBEA-50A90E864C50}" destId="{28E8D8C2-7F7F-47D1-A2FD-83787F6414B7}" srcOrd="1" destOrd="0" presId="urn:microsoft.com/office/officeart/2005/8/layout/pyramid3"/>
    <dgm:cxn modelId="{3B467855-324B-4326-93DE-C4C822DD946F}" type="presOf" srcId="{898E4C4B-674E-4A58-B097-EE0850909D03}" destId="{0CE136A7-4C2B-4172-88B3-3CBDDAF475C0}" srcOrd="1" destOrd="0" presId="urn:microsoft.com/office/officeart/2005/8/layout/pyramid3"/>
    <dgm:cxn modelId="{6853CB94-5F8E-4494-B34C-F2570E196D2C}" type="presOf" srcId="{898E4C4B-674E-4A58-B097-EE0850909D03}" destId="{3E7048F8-870B-4988-836A-76C1E03A941A}" srcOrd="0" destOrd="0" presId="urn:microsoft.com/office/officeart/2005/8/layout/pyramid3"/>
    <dgm:cxn modelId="{D57861A9-ADE2-4775-B20A-22E0A1BA3E38}" type="presOf" srcId="{077FADA9-8F21-41C6-A323-C45845002EA8}" destId="{476ACA28-5909-4D1F-8188-AC821B7EC7D1}" srcOrd="0" destOrd="0" presId="urn:microsoft.com/office/officeart/2005/8/layout/pyramid3"/>
    <dgm:cxn modelId="{453DF9B4-814A-4564-8427-107282F2DB8A}" type="presOf" srcId="{FA054178-45C9-4D02-97AC-E21124DB0241}" destId="{D6C39E86-4F2C-42C2-9BB7-B939BF1DDAC4}" srcOrd="1" destOrd="0" presId="urn:microsoft.com/office/officeart/2005/8/layout/pyramid3"/>
    <dgm:cxn modelId="{301B5FBF-8B8C-412A-86BC-2F0D93674F71}" type="presOf" srcId="{80205DE0-2999-41A7-BBEA-50A90E864C50}" destId="{BC5EA2F2-9C86-4D6B-85A4-CFDBD3793804}" srcOrd="0" destOrd="0" presId="urn:microsoft.com/office/officeart/2005/8/layout/pyramid3"/>
    <dgm:cxn modelId="{33E0C4E0-7C19-4AA6-BBA5-608593BEEDE6}" type="presOf" srcId="{FA054178-45C9-4D02-97AC-E21124DB0241}" destId="{1135DC77-32C3-4F4E-8722-8FF256F7C101}" srcOrd="0" destOrd="0" presId="urn:microsoft.com/office/officeart/2005/8/layout/pyramid3"/>
    <dgm:cxn modelId="{401552F6-B210-4640-9C14-AFE6ED4C0AEC}" srcId="{077FADA9-8F21-41C6-A323-C45845002EA8}" destId="{80205DE0-2999-41A7-BBEA-50A90E864C50}" srcOrd="2" destOrd="0" parTransId="{85B37559-C390-4DBB-9252-9C5C51CCE0D7}" sibTransId="{C521D3A0-6936-44BC-BF6B-0888A194DAC2}"/>
    <dgm:cxn modelId="{5D451157-C088-4358-9418-86D25DE74042}" type="presParOf" srcId="{476ACA28-5909-4D1F-8188-AC821B7EC7D1}" destId="{D488F487-84CE-41F0-B5E8-54CBE4334544}" srcOrd="0" destOrd="0" presId="urn:microsoft.com/office/officeart/2005/8/layout/pyramid3"/>
    <dgm:cxn modelId="{C2148DC5-4E4A-4BBB-B6CE-2A9C134C3154}" type="presParOf" srcId="{D488F487-84CE-41F0-B5E8-54CBE4334544}" destId="{3E7048F8-870B-4988-836A-76C1E03A941A}" srcOrd="0" destOrd="0" presId="urn:microsoft.com/office/officeart/2005/8/layout/pyramid3"/>
    <dgm:cxn modelId="{CD5541F8-CDA1-4E2A-A6FA-2AE4E24378DE}" type="presParOf" srcId="{D488F487-84CE-41F0-B5E8-54CBE4334544}" destId="{0CE136A7-4C2B-4172-88B3-3CBDDAF475C0}" srcOrd="1" destOrd="0" presId="urn:microsoft.com/office/officeart/2005/8/layout/pyramid3"/>
    <dgm:cxn modelId="{EA97A75A-73BB-4792-8C40-67694E9474C7}" type="presParOf" srcId="{476ACA28-5909-4D1F-8188-AC821B7EC7D1}" destId="{143F28D3-21A6-4033-B057-4B222799E453}" srcOrd="1" destOrd="0" presId="urn:microsoft.com/office/officeart/2005/8/layout/pyramid3"/>
    <dgm:cxn modelId="{A0E29305-6333-49C8-AC25-905A9581E0D8}" type="presParOf" srcId="{143F28D3-21A6-4033-B057-4B222799E453}" destId="{5C3418A1-CD6E-4F63-ADC3-9F65D7C7DB19}" srcOrd="0" destOrd="0" presId="urn:microsoft.com/office/officeart/2005/8/layout/pyramid3"/>
    <dgm:cxn modelId="{3E103458-D62D-47DC-858F-AA1FD174E900}" type="presParOf" srcId="{143F28D3-21A6-4033-B057-4B222799E453}" destId="{82D65E69-FDFD-4C66-85E9-BB2A8CB255C5}" srcOrd="1" destOrd="0" presId="urn:microsoft.com/office/officeart/2005/8/layout/pyramid3"/>
    <dgm:cxn modelId="{42871D75-9DC7-4CDE-A36C-6ECD024DAC5D}" type="presParOf" srcId="{476ACA28-5909-4D1F-8188-AC821B7EC7D1}" destId="{2DAB23E6-85BE-4B46-9CC1-43C8AAF52E71}" srcOrd="2" destOrd="0" presId="urn:microsoft.com/office/officeart/2005/8/layout/pyramid3"/>
    <dgm:cxn modelId="{54FACAC5-7FD9-40A3-A0E1-D8D650ADD14D}" type="presParOf" srcId="{2DAB23E6-85BE-4B46-9CC1-43C8AAF52E71}" destId="{BC5EA2F2-9C86-4D6B-85A4-CFDBD3793804}" srcOrd="0" destOrd="0" presId="urn:microsoft.com/office/officeart/2005/8/layout/pyramid3"/>
    <dgm:cxn modelId="{8D9A04CE-B578-4301-A76F-959713CD920F}" type="presParOf" srcId="{2DAB23E6-85BE-4B46-9CC1-43C8AAF52E71}" destId="{28E8D8C2-7F7F-47D1-A2FD-83787F6414B7}" srcOrd="1" destOrd="0" presId="urn:microsoft.com/office/officeart/2005/8/layout/pyramid3"/>
    <dgm:cxn modelId="{766AE22A-931D-4A2B-9889-2DC69142B936}" type="presParOf" srcId="{476ACA28-5909-4D1F-8188-AC821B7EC7D1}" destId="{86EA6425-51D5-4A7C-BF75-7EB98407C5D5}" srcOrd="3" destOrd="0" presId="urn:microsoft.com/office/officeart/2005/8/layout/pyramid3"/>
    <dgm:cxn modelId="{F3F7E495-8165-4367-844D-12ADE76B8BA9}" type="presParOf" srcId="{86EA6425-51D5-4A7C-BF75-7EB98407C5D5}" destId="{1135DC77-32C3-4F4E-8722-8FF256F7C101}" srcOrd="0" destOrd="0" presId="urn:microsoft.com/office/officeart/2005/8/layout/pyramid3"/>
    <dgm:cxn modelId="{987026BD-C2EE-42F6-A30A-665F8D6BA7A0}" type="presParOf" srcId="{86EA6425-51D5-4A7C-BF75-7EB98407C5D5}" destId="{D6C39E86-4F2C-42C2-9BB7-B939BF1DDAC4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C01E5B8-35B1-44C5-B1A8-F8EA06A64C25}" type="doc">
      <dgm:prSet loTypeId="urn:microsoft.com/office/officeart/2005/8/layout/b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C5AB7E9-57FF-4242-AD9B-364C3CAAB052}">
      <dgm:prSet phldrT="[Text]" custT="1"/>
      <dgm:spPr/>
      <dgm:t>
        <a:bodyPr/>
        <a:lstStyle/>
        <a:p>
          <a:r>
            <a:rPr lang="en-US" sz="2200" dirty="0"/>
            <a:t>Establish the context</a:t>
          </a:r>
        </a:p>
      </dgm:t>
    </dgm:pt>
    <dgm:pt modelId="{BD7BDE56-43F4-4C54-BA2E-8C60F4622D20}" type="parTrans" cxnId="{E9A61D1D-B85A-4B3E-9800-5699147C6642}">
      <dgm:prSet/>
      <dgm:spPr/>
      <dgm:t>
        <a:bodyPr/>
        <a:lstStyle/>
        <a:p>
          <a:endParaRPr lang="en-US"/>
        </a:p>
      </dgm:t>
    </dgm:pt>
    <dgm:pt modelId="{8A571B17-8269-42C9-AC89-4D9FBD359223}" type="sibTrans" cxnId="{E9A61D1D-B85A-4B3E-9800-5699147C6642}">
      <dgm:prSet/>
      <dgm:spPr/>
      <dgm:t>
        <a:bodyPr/>
        <a:lstStyle/>
        <a:p>
          <a:endParaRPr lang="en-US"/>
        </a:p>
      </dgm:t>
    </dgm:pt>
    <dgm:pt modelId="{FFA05954-2D63-4A87-ABD5-A6729CA88623}">
      <dgm:prSet phldrT="[Text]" custT="1"/>
      <dgm:spPr/>
      <dgm:t>
        <a:bodyPr/>
        <a:lstStyle/>
        <a:p>
          <a:r>
            <a:rPr lang="en-US" sz="2200" dirty="0"/>
            <a:t>Avoid risks</a:t>
          </a:r>
        </a:p>
      </dgm:t>
    </dgm:pt>
    <dgm:pt modelId="{EF96F1C7-600B-4ED2-B2EA-A72E53EC1C6E}" type="parTrans" cxnId="{8BF22DB1-EA65-4A9E-9309-A55B696662EB}">
      <dgm:prSet/>
      <dgm:spPr/>
      <dgm:t>
        <a:bodyPr/>
        <a:lstStyle/>
        <a:p>
          <a:endParaRPr lang="en-US"/>
        </a:p>
      </dgm:t>
    </dgm:pt>
    <dgm:pt modelId="{FE4A631E-B0DC-4B84-9DDA-E1380C0DD521}" type="sibTrans" cxnId="{8BF22DB1-EA65-4A9E-9309-A55B696662EB}">
      <dgm:prSet/>
      <dgm:spPr/>
      <dgm:t>
        <a:bodyPr/>
        <a:lstStyle/>
        <a:p>
          <a:endParaRPr lang="en-US"/>
        </a:p>
      </dgm:t>
    </dgm:pt>
    <dgm:pt modelId="{DCB9334A-3515-4908-B9E5-E76CB0E0C304}">
      <dgm:prSet phldrT="[Text]" custT="1"/>
      <dgm:spPr/>
      <dgm:t>
        <a:bodyPr/>
        <a:lstStyle/>
        <a:p>
          <a:r>
            <a:rPr lang="en-US" sz="2200" dirty="0"/>
            <a:t>Identify risks</a:t>
          </a:r>
        </a:p>
      </dgm:t>
    </dgm:pt>
    <dgm:pt modelId="{19B8392E-D5E4-4B22-87B1-A545A156C1C5}" type="parTrans" cxnId="{F41B89E1-DD26-44D7-B20F-649EE0207895}">
      <dgm:prSet/>
      <dgm:spPr/>
      <dgm:t>
        <a:bodyPr/>
        <a:lstStyle/>
        <a:p>
          <a:endParaRPr lang="en-US"/>
        </a:p>
      </dgm:t>
    </dgm:pt>
    <dgm:pt modelId="{3074A7B8-5348-4F3F-9686-FCC295D7FBB9}" type="sibTrans" cxnId="{F41B89E1-DD26-44D7-B20F-649EE0207895}">
      <dgm:prSet/>
      <dgm:spPr/>
      <dgm:t>
        <a:bodyPr/>
        <a:lstStyle/>
        <a:p>
          <a:endParaRPr lang="en-US"/>
        </a:p>
      </dgm:t>
    </dgm:pt>
    <dgm:pt modelId="{A99715B3-36A2-4D68-9362-9061725C65DD}">
      <dgm:prSet phldrT="[Text]" custT="1"/>
      <dgm:spPr/>
      <dgm:t>
        <a:bodyPr/>
        <a:lstStyle/>
        <a:p>
          <a:r>
            <a:rPr lang="en-US" sz="2200" dirty="0" err="1"/>
            <a:t>Analyse</a:t>
          </a:r>
          <a:r>
            <a:rPr lang="en-US" sz="2200" dirty="0"/>
            <a:t> risks</a:t>
          </a:r>
        </a:p>
      </dgm:t>
    </dgm:pt>
    <dgm:pt modelId="{0F0CCCB3-B6CD-47F8-B0F9-8B32689A50B0}" type="parTrans" cxnId="{CAF04AB9-A55F-49DA-B4EF-E4A6C4AD9BB2}">
      <dgm:prSet/>
      <dgm:spPr/>
      <dgm:t>
        <a:bodyPr/>
        <a:lstStyle/>
        <a:p>
          <a:endParaRPr lang="en-US"/>
        </a:p>
      </dgm:t>
    </dgm:pt>
    <dgm:pt modelId="{E4CD6EDA-1589-4CF6-9BC8-562BB00F4963}" type="sibTrans" cxnId="{CAF04AB9-A55F-49DA-B4EF-E4A6C4AD9BB2}">
      <dgm:prSet/>
      <dgm:spPr/>
      <dgm:t>
        <a:bodyPr/>
        <a:lstStyle/>
        <a:p>
          <a:endParaRPr lang="en-US"/>
        </a:p>
      </dgm:t>
    </dgm:pt>
    <dgm:pt modelId="{EDC97091-9E50-43A2-9041-761172F506EB}">
      <dgm:prSet phldrT="[Text]" custT="1"/>
      <dgm:spPr/>
      <dgm:t>
        <a:bodyPr/>
        <a:lstStyle/>
        <a:p>
          <a:r>
            <a:rPr lang="en-US" sz="2200" dirty="0"/>
            <a:t>Evaluate risks</a:t>
          </a:r>
        </a:p>
      </dgm:t>
    </dgm:pt>
    <dgm:pt modelId="{BBAC6855-D119-4362-98C4-1C8BB63642BE}" type="parTrans" cxnId="{084274F9-0C2E-42AE-B8C3-FAFC461A3C70}">
      <dgm:prSet/>
      <dgm:spPr/>
      <dgm:t>
        <a:bodyPr/>
        <a:lstStyle/>
        <a:p>
          <a:endParaRPr lang="en-US"/>
        </a:p>
      </dgm:t>
    </dgm:pt>
    <dgm:pt modelId="{66DF8F8F-D73C-4A74-97AC-93E5A0073AA6}" type="sibTrans" cxnId="{084274F9-0C2E-42AE-B8C3-FAFC461A3C70}">
      <dgm:prSet/>
      <dgm:spPr/>
      <dgm:t>
        <a:bodyPr/>
        <a:lstStyle/>
        <a:p>
          <a:endParaRPr lang="en-US"/>
        </a:p>
      </dgm:t>
    </dgm:pt>
    <dgm:pt modelId="{5784B64E-798E-4410-8B94-9640F6D2DEAE}" type="pres">
      <dgm:prSet presAssocID="{3C01E5B8-35B1-44C5-B1A8-F8EA06A64C25}" presName="Name0" presStyleCnt="0">
        <dgm:presLayoutVars>
          <dgm:dir/>
          <dgm:resizeHandles val="exact"/>
        </dgm:presLayoutVars>
      </dgm:prSet>
      <dgm:spPr/>
    </dgm:pt>
    <dgm:pt modelId="{02A1C761-F6B0-4BAA-A312-84A73B3F335F}" type="pres">
      <dgm:prSet presAssocID="{3C5AB7E9-57FF-4242-AD9B-364C3CAAB052}" presName="node" presStyleLbl="node1" presStyleIdx="0" presStyleCnt="5">
        <dgm:presLayoutVars>
          <dgm:bulletEnabled val="1"/>
        </dgm:presLayoutVars>
      </dgm:prSet>
      <dgm:spPr/>
    </dgm:pt>
    <dgm:pt modelId="{6C080849-24B3-4403-AF28-4C002F2F05AD}" type="pres">
      <dgm:prSet presAssocID="{8A571B17-8269-42C9-AC89-4D9FBD359223}" presName="sibTrans" presStyleLbl="sibTrans1D1" presStyleIdx="0" presStyleCnt="4"/>
      <dgm:spPr/>
    </dgm:pt>
    <dgm:pt modelId="{217B2EF9-4CE5-4E80-881D-50130541BE45}" type="pres">
      <dgm:prSet presAssocID="{8A571B17-8269-42C9-AC89-4D9FBD359223}" presName="connectorText" presStyleLbl="sibTrans1D1" presStyleIdx="0" presStyleCnt="4"/>
      <dgm:spPr/>
    </dgm:pt>
    <dgm:pt modelId="{AAD5125E-E8FB-4F97-98A1-A860D3C04D38}" type="pres">
      <dgm:prSet presAssocID="{FFA05954-2D63-4A87-ABD5-A6729CA88623}" presName="node" presStyleLbl="node1" presStyleIdx="1" presStyleCnt="5">
        <dgm:presLayoutVars>
          <dgm:bulletEnabled val="1"/>
        </dgm:presLayoutVars>
      </dgm:prSet>
      <dgm:spPr/>
    </dgm:pt>
    <dgm:pt modelId="{22DA8D9A-5044-44E8-8CE6-A27CF3663D62}" type="pres">
      <dgm:prSet presAssocID="{FE4A631E-B0DC-4B84-9DDA-E1380C0DD521}" presName="sibTrans" presStyleLbl="sibTrans1D1" presStyleIdx="1" presStyleCnt="4"/>
      <dgm:spPr/>
    </dgm:pt>
    <dgm:pt modelId="{D557AF54-8BD5-4555-84B5-5C038EF928CD}" type="pres">
      <dgm:prSet presAssocID="{FE4A631E-B0DC-4B84-9DDA-E1380C0DD521}" presName="connectorText" presStyleLbl="sibTrans1D1" presStyleIdx="1" presStyleCnt="4"/>
      <dgm:spPr/>
    </dgm:pt>
    <dgm:pt modelId="{97A10901-F1B3-47B1-B1B1-0616E4A390C8}" type="pres">
      <dgm:prSet presAssocID="{DCB9334A-3515-4908-B9E5-E76CB0E0C304}" presName="node" presStyleLbl="node1" presStyleIdx="2" presStyleCnt="5">
        <dgm:presLayoutVars>
          <dgm:bulletEnabled val="1"/>
        </dgm:presLayoutVars>
      </dgm:prSet>
      <dgm:spPr/>
    </dgm:pt>
    <dgm:pt modelId="{1C2614C7-CA5E-4343-BFCD-D2031D84A6E9}" type="pres">
      <dgm:prSet presAssocID="{3074A7B8-5348-4F3F-9686-FCC295D7FBB9}" presName="sibTrans" presStyleLbl="sibTrans1D1" presStyleIdx="2" presStyleCnt="4"/>
      <dgm:spPr/>
    </dgm:pt>
    <dgm:pt modelId="{A8FC78A0-D180-4365-B4E7-367CA603A01F}" type="pres">
      <dgm:prSet presAssocID="{3074A7B8-5348-4F3F-9686-FCC295D7FBB9}" presName="connectorText" presStyleLbl="sibTrans1D1" presStyleIdx="2" presStyleCnt="4"/>
      <dgm:spPr/>
    </dgm:pt>
    <dgm:pt modelId="{0836AC74-3C02-43CB-BB8C-B9848AD459D0}" type="pres">
      <dgm:prSet presAssocID="{A99715B3-36A2-4D68-9362-9061725C65DD}" presName="node" presStyleLbl="node1" presStyleIdx="3" presStyleCnt="5">
        <dgm:presLayoutVars>
          <dgm:bulletEnabled val="1"/>
        </dgm:presLayoutVars>
      </dgm:prSet>
      <dgm:spPr/>
    </dgm:pt>
    <dgm:pt modelId="{21682F99-5AEF-4EE0-9DB6-D9DF722DDDE8}" type="pres">
      <dgm:prSet presAssocID="{E4CD6EDA-1589-4CF6-9BC8-562BB00F4963}" presName="sibTrans" presStyleLbl="sibTrans1D1" presStyleIdx="3" presStyleCnt="4"/>
      <dgm:spPr/>
    </dgm:pt>
    <dgm:pt modelId="{EA7E1E3D-885F-4B20-A005-A87D798AF256}" type="pres">
      <dgm:prSet presAssocID="{E4CD6EDA-1589-4CF6-9BC8-562BB00F4963}" presName="connectorText" presStyleLbl="sibTrans1D1" presStyleIdx="3" presStyleCnt="4"/>
      <dgm:spPr/>
    </dgm:pt>
    <dgm:pt modelId="{6ECA2240-9D48-41C5-B030-5A914E48BA32}" type="pres">
      <dgm:prSet presAssocID="{EDC97091-9E50-43A2-9041-761172F506EB}" presName="node" presStyleLbl="node1" presStyleIdx="4" presStyleCnt="5">
        <dgm:presLayoutVars>
          <dgm:bulletEnabled val="1"/>
        </dgm:presLayoutVars>
      </dgm:prSet>
      <dgm:spPr/>
    </dgm:pt>
  </dgm:ptLst>
  <dgm:cxnLst>
    <dgm:cxn modelId="{9FFCBF08-BB4B-4577-B739-22F9053488EA}" type="presOf" srcId="{3C5AB7E9-57FF-4242-AD9B-364C3CAAB052}" destId="{02A1C761-F6B0-4BAA-A312-84A73B3F335F}" srcOrd="0" destOrd="0" presId="urn:microsoft.com/office/officeart/2005/8/layout/bProcess3"/>
    <dgm:cxn modelId="{E9A61D1D-B85A-4B3E-9800-5699147C6642}" srcId="{3C01E5B8-35B1-44C5-B1A8-F8EA06A64C25}" destId="{3C5AB7E9-57FF-4242-AD9B-364C3CAAB052}" srcOrd="0" destOrd="0" parTransId="{BD7BDE56-43F4-4C54-BA2E-8C60F4622D20}" sibTransId="{8A571B17-8269-42C9-AC89-4D9FBD359223}"/>
    <dgm:cxn modelId="{87E38833-EE4C-4D00-8B5A-E7166070520B}" type="presOf" srcId="{FE4A631E-B0DC-4B84-9DDA-E1380C0DD521}" destId="{22DA8D9A-5044-44E8-8CE6-A27CF3663D62}" srcOrd="0" destOrd="0" presId="urn:microsoft.com/office/officeart/2005/8/layout/bProcess3"/>
    <dgm:cxn modelId="{06FFDB33-E16B-44C2-ABC1-28333855EFE9}" type="presOf" srcId="{3074A7B8-5348-4F3F-9686-FCC295D7FBB9}" destId="{1C2614C7-CA5E-4343-BFCD-D2031D84A6E9}" srcOrd="0" destOrd="0" presId="urn:microsoft.com/office/officeart/2005/8/layout/bProcess3"/>
    <dgm:cxn modelId="{085D6066-8057-4082-B561-6BF57B2BB425}" type="presOf" srcId="{A99715B3-36A2-4D68-9362-9061725C65DD}" destId="{0836AC74-3C02-43CB-BB8C-B9848AD459D0}" srcOrd="0" destOrd="0" presId="urn:microsoft.com/office/officeart/2005/8/layout/bProcess3"/>
    <dgm:cxn modelId="{BB6FEA8B-5DB9-4398-89D7-4053181F0962}" type="presOf" srcId="{3074A7B8-5348-4F3F-9686-FCC295D7FBB9}" destId="{A8FC78A0-D180-4365-B4E7-367CA603A01F}" srcOrd="1" destOrd="0" presId="urn:microsoft.com/office/officeart/2005/8/layout/bProcess3"/>
    <dgm:cxn modelId="{94148DA8-D513-4EA5-AB31-5979BDB6F082}" type="presOf" srcId="{8A571B17-8269-42C9-AC89-4D9FBD359223}" destId="{6C080849-24B3-4403-AF28-4C002F2F05AD}" srcOrd="0" destOrd="0" presId="urn:microsoft.com/office/officeart/2005/8/layout/bProcess3"/>
    <dgm:cxn modelId="{41C01FAA-68D4-46A3-A218-9CB928B141DD}" type="presOf" srcId="{8A571B17-8269-42C9-AC89-4D9FBD359223}" destId="{217B2EF9-4CE5-4E80-881D-50130541BE45}" srcOrd="1" destOrd="0" presId="urn:microsoft.com/office/officeart/2005/8/layout/bProcess3"/>
    <dgm:cxn modelId="{8BF22DB1-EA65-4A9E-9309-A55B696662EB}" srcId="{3C01E5B8-35B1-44C5-B1A8-F8EA06A64C25}" destId="{FFA05954-2D63-4A87-ABD5-A6729CA88623}" srcOrd="1" destOrd="0" parTransId="{EF96F1C7-600B-4ED2-B2EA-A72E53EC1C6E}" sibTransId="{FE4A631E-B0DC-4B84-9DDA-E1380C0DD521}"/>
    <dgm:cxn modelId="{CAF04AB9-A55F-49DA-B4EF-E4A6C4AD9BB2}" srcId="{3C01E5B8-35B1-44C5-B1A8-F8EA06A64C25}" destId="{A99715B3-36A2-4D68-9362-9061725C65DD}" srcOrd="3" destOrd="0" parTransId="{0F0CCCB3-B6CD-47F8-B0F9-8B32689A50B0}" sibTransId="{E4CD6EDA-1589-4CF6-9BC8-562BB00F4963}"/>
    <dgm:cxn modelId="{4336B2C6-0B57-49E4-BB78-CE1178AEAFE1}" type="presOf" srcId="{3C01E5B8-35B1-44C5-B1A8-F8EA06A64C25}" destId="{5784B64E-798E-4410-8B94-9640F6D2DEAE}" srcOrd="0" destOrd="0" presId="urn:microsoft.com/office/officeart/2005/8/layout/bProcess3"/>
    <dgm:cxn modelId="{083F21C8-FA39-42B8-BB61-564FC41559EE}" type="presOf" srcId="{E4CD6EDA-1589-4CF6-9BC8-562BB00F4963}" destId="{21682F99-5AEF-4EE0-9DB6-D9DF722DDDE8}" srcOrd="0" destOrd="0" presId="urn:microsoft.com/office/officeart/2005/8/layout/bProcess3"/>
    <dgm:cxn modelId="{76B1F2DD-2B78-4521-8A41-34DEC320400B}" type="presOf" srcId="{FE4A631E-B0DC-4B84-9DDA-E1380C0DD521}" destId="{D557AF54-8BD5-4555-84B5-5C038EF928CD}" srcOrd="1" destOrd="0" presId="urn:microsoft.com/office/officeart/2005/8/layout/bProcess3"/>
    <dgm:cxn modelId="{9C9A64DE-3D5B-4DD2-89C4-D4A2065AB159}" type="presOf" srcId="{EDC97091-9E50-43A2-9041-761172F506EB}" destId="{6ECA2240-9D48-41C5-B030-5A914E48BA32}" srcOrd="0" destOrd="0" presId="urn:microsoft.com/office/officeart/2005/8/layout/bProcess3"/>
    <dgm:cxn modelId="{D80E10E1-61FE-41BB-9195-77E3A6DBAB51}" type="presOf" srcId="{DCB9334A-3515-4908-B9E5-E76CB0E0C304}" destId="{97A10901-F1B3-47B1-B1B1-0616E4A390C8}" srcOrd="0" destOrd="0" presId="urn:microsoft.com/office/officeart/2005/8/layout/bProcess3"/>
    <dgm:cxn modelId="{F41B89E1-DD26-44D7-B20F-649EE0207895}" srcId="{3C01E5B8-35B1-44C5-B1A8-F8EA06A64C25}" destId="{DCB9334A-3515-4908-B9E5-E76CB0E0C304}" srcOrd="2" destOrd="0" parTransId="{19B8392E-D5E4-4B22-87B1-A545A156C1C5}" sibTransId="{3074A7B8-5348-4F3F-9686-FCC295D7FBB9}"/>
    <dgm:cxn modelId="{ED75B4E1-16C5-412D-B970-CDFED6315D8F}" type="presOf" srcId="{FFA05954-2D63-4A87-ABD5-A6729CA88623}" destId="{AAD5125E-E8FB-4F97-98A1-A860D3C04D38}" srcOrd="0" destOrd="0" presId="urn:microsoft.com/office/officeart/2005/8/layout/bProcess3"/>
    <dgm:cxn modelId="{E532A1EB-0D7A-4022-96A7-B560736296FC}" type="presOf" srcId="{E4CD6EDA-1589-4CF6-9BC8-562BB00F4963}" destId="{EA7E1E3D-885F-4B20-A005-A87D798AF256}" srcOrd="1" destOrd="0" presId="urn:microsoft.com/office/officeart/2005/8/layout/bProcess3"/>
    <dgm:cxn modelId="{084274F9-0C2E-42AE-B8C3-FAFC461A3C70}" srcId="{3C01E5B8-35B1-44C5-B1A8-F8EA06A64C25}" destId="{EDC97091-9E50-43A2-9041-761172F506EB}" srcOrd="4" destOrd="0" parTransId="{BBAC6855-D119-4362-98C4-1C8BB63642BE}" sibTransId="{66DF8F8F-D73C-4A74-97AC-93E5A0073AA6}"/>
    <dgm:cxn modelId="{3CE22047-515A-4AA9-90F3-42FFC422EC52}" type="presParOf" srcId="{5784B64E-798E-4410-8B94-9640F6D2DEAE}" destId="{02A1C761-F6B0-4BAA-A312-84A73B3F335F}" srcOrd="0" destOrd="0" presId="urn:microsoft.com/office/officeart/2005/8/layout/bProcess3"/>
    <dgm:cxn modelId="{226D15A4-0025-4EC1-B33F-51FCA5D0F5A4}" type="presParOf" srcId="{5784B64E-798E-4410-8B94-9640F6D2DEAE}" destId="{6C080849-24B3-4403-AF28-4C002F2F05AD}" srcOrd="1" destOrd="0" presId="urn:microsoft.com/office/officeart/2005/8/layout/bProcess3"/>
    <dgm:cxn modelId="{BC381BF3-8729-4A70-BF68-63BEC97CD215}" type="presParOf" srcId="{6C080849-24B3-4403-AF28-4C002F2F05AD}" destId="{217B2EF9-4CE5-4E80-881D-50130541BE45}" srcOrd="0" destOrd="0" presId="urn:microsoft.com/office/officeart/2005/8/layout/bProcess3"/>
    <dgm:cxn modelId="{E698FA79-A565-49BA-A1FA-D075CCFA4D5A}" type="presParOf" srcId="{5784B64E-798E-4410-8B94-9640F6D2DEAE}" destId="{AAD5125E-E8FB-4F97-98A1-A860D3C04D38}" srcOrd="2" destOrd="0" presId="urn:microsoft.com/office/officeart/2005/8/layout/bProcess3"/>
    <dgm:cxn modelId="{2EAF164C-AFD4-48E1-AE0B-E07D9D035252}" type="presParOf" srcId="{5784B64E-798E-4410-8B94-9640F6D2DEAE}" destId="{22DA8D9A-5044-44E8-8CE6-A27CF3663D62}" srcOrd="3" destOrd="0" presId="urn:microsoft.com/office/officeart/2005/8/layout/bProcess3"/>
    <dgm:cxn modelId="{0A0CBB1D-6CF8-4D35-8405-719786941B9F}" type="presParOf" srcId="{22DA8D9A-5044-44E8-8CE6-A27CF3663D62}" destId="{D557AF54-8BD5-4555-84B5-5C038EF928CD}" srcOrd="0" destOrd="0" presId="urn:microsoft.com/office/officeart/2005/8/layout/bProcess3"/>
    <dgm:cxn modelId="{47396782-C18F-400C-9A65-0DB2525F0A34}" type="presParOf" srcId="{5784B64E-798E-4410-8B94-9640F6D2DEAE}" destId="{97A10901-F1B3-47B1-B1B1-0616E4A390C8}" srcOrd="4" destOrd="0" presId="urn:microsoft.com/office/officeart/2005/8/layout/bProcess3"/>
    <dgm:cxn modelId="{737698DB-4FF4-416C-B1D7-E50749F9CD65}" type="presParOf" srcId="{5784B64E-798E-4410-8B94-9640F6D2DEAE}" destId="{1C2614C7-CA5E-4343-BFCD-D2031D84A6E9}" srcOrd="5" destOrd="0" presId="urn:microsoft.com/office/officeart/2005/8/layout/bProcess3"/>
    <dgm:cxn modelId="{E32E94EE-7995-42BF-A471-2370B3E694C8}" type="presParOf" srcId="{1C2614C7-CA5E-4343-BFCD-D2031D84A6E9}" destId="{A8FC78A0-D180-4365-B4E7-367CA603A01F}" srcOrd="0" destOrd="0" presId="urn:microsoft.com/office/officeart/2005/8/layout/bProcess3"/>
    <dgm:cxn modelId="{0735A5B2-97CF-41E1-A0C1-75935E7A2D75}" type="presParOf" srcId="{5784B64E-798E-4410-8B94-9640F6D2DEAE}" destId="{0836AC74-3C02-43CB-BB8C-B9848AD459D0}" srcOrd="6" destOrd="0" presId="urn:microsoft.com/office/officeart/2005/8/layout/bProcess3"/>
    <dgm:cxn modelId="{F3ED7EFC-FCBA-4250-B919-B4EF7A97658B}" type="presParOf" srcId="{5784B64E-798E-4410-8B94-9640F6D2DEAE}" destId="{21682F99-5AEF-4EE0-9DB6-D9DF722DDDE8}" srcOrd="7" destOrd="0" presId="urn:microsoft.com/office/officeart/2005/8/layout/bProcess3"/>
    <dgm:cxn modelId="{C180635B-A1F4-4C5A-89DB-2FEFE6295CCB}" type="presParOf" srcId="{21682F99-5AEF-4EE0-9DB6-D9DF722DDDE8}" destId="{EA7E1E3D-885F-4B20-A005-A87D798AF256}" srcOrd="0" destOrd="0" presId="urn:microsoft.com/office/officeart/2005/8/layout/bProcess3"/>
    <dgm:cxn modelId="{42FBACC6-7EA3-4B11-B807-FD34D98A1F7A}" type="presParOf" srcId="{5784B64E-798E-4410-8B94-9640F6D2DEAE}" destId="{6ECA2240-9D48-41C5-B030-5A914E48BA32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32E8E4E-715C-4D28-8BEF-45C0020E113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FF88A34-C1C9-41AA-B678-57A2BA46362E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The appropriate department in your </a:t>
          </a:r>
          <a:r>
            <a:rPr lang="en-US" sz="2000" dirty="0" err="1"/>
            <a:t>organisation</a:t>
          </a:r>
          <a:r>
            <a:rPr lang="en-US" sz="2000" dirty="0"/>
            <a:t> that you must notify about the risks</a:t>
          </a:r>
          <a:endParaRPr lang="en-AU" sz="2000" dirty="0"/>
        </a:p>
      </dgm:t>
    </dgm:pt>
    <dgm:pt modelId="{56FD4B97-A4D9-40CA-B860-C04DB41EE8E7}" type="parTrans" cxnId="{ED0F4888-3B5E-4832-B8B7-3880DD90DC46}">
      <dgm:prSet/>
      <dgm:spPr/>
      <dgm:t>
        <a:bodyPr/>
        <a:lstStyle/>
        <a:p>
          <a:endParaRPr lang="en-AU"/>
        </a:p>
      </dgm:t>
    </dgm:pt>
    <dgm:pt modelId="{FF44C4B7-4F48-4523-B35A-C3C5F1543C6D}" type="sibTrans" cxnId="{ED0F4888-3B5E-4832-B8B7-3880DD90DC46}">
      <dgm:prSet/>
      <dgm:spPr/>
      <dgm:t>
        <a:bodyPr/>
        <a:lstStyle/>
        <a:p>
          <a:endParaRPr lang="en-AU"/>
        </a:p>
      </dgm:t>
    </dgm:pt>
    <dgm:pt modelId="{1FB45960-EA09-447E-AC34-ED05E1B50999}">
      <dgm:prSet custT="1"/>
      <dgm:spPr/>
      <dgm:t>
        <a:bodyPr/>
        <a:lstStyle/>
        <a:p>
          <a:r>
            <a:rPr lang="en-US" sz="2000"/>
            <a:t>The timeframe by which the report must be submitted</a:t>
          </a:r>
          <a:endParaRPr lang="en-US" sz="2000" dirty="0"/>
        </a:p>
      </dgm:t>
    </dgm:pt>
    <dgm:pt modelId="{931D0A38-BC54-4B10-8C7A-59FD4CDBC530}" type="parTrans" cxnId="{1ACB1DF3-3D9E-4048-841D-D27C24DFB663}">
      <dgm:prSet/>
      <dgm:spPr/>
      <dgm:t>
        <a:bodyPr/>
        <a:lstStyle/>
        <a:p>
          <a:endParaRPr lang="en-AU"/>
        </a:p>
      </dgm:t>
    </dgm:pt>
    <dgm:pt modelId="{5B0E2D0A-57DA-4A7B-8449-2BAD56559249}" type="sibTrans" cxnId="{1ACB1DF3-3D9E-4048-841D-D27C24DFB663}">
      <dgm:prSet/>
      <dgm:spPr/>
      <dgm:t>
        <a:bodyPr/>
        <a:lstStyle/>
        <a:p>
          <a:endParaRPr lang="en-AU"/>
        </a:p>
      </dgm:t>
    </dgm:pt>
    <dgm:pt modelId="{594D149D-A31E-4329-AA59-BC780080606F}">
      <dgm:prSet custT="1"/>
      <dgm:spPr/>
      <dgm:t>
        <a:bodyPr/>
        <a:lstStyle/>
        <a:p>
          <a:r>
            <a:rPr lang="en-US" sz="2000"/>
            <a:t>The appropriate hazard and risk identification report form that you must fill out</a:t>
          </a:r>
          <a:endParaRPr lang="en-US" sz="2000" dirty="0"/>
        </a:p>
      </dgm:t>
    </dgm:pt>
    <dgm:pt modelId="{FF0D83C5-FEF5-4013-AFE5-7DA07FA49E23}" type="parTrans" cxnId="{C19188AB-37C2-4DBE-84D0-751D4F42E909}">
      <dgm:prSet/>
      <dgm:spPr/>
      <dgm:t>
        <a:bodyPr/>
        <a:lstStyle/>
        <a:p>
          <a:endParaRPr lang="en-AU"/>
        </a:p>
      </dgm:t>
    </dgm:pt>
    <dgm:pt modelId="{4664701F-2A95-40C2-B73D-9240561DD813}" type="sibTrans" cxnId="{C19188AB-37C2-4DBE-84D0-751D4F42E909}">
      <dgm:prSet/>
      <dgm:spPr/>
      <dgm:t>
        <a:bodyPr/>
        <a:lstStyle/>
        <a:p>
          <a:endParaRPr lang="en-AU"/>
        </a:p>
      </dgm:t>
    </dgm:pt>
    <dgm:pt modelId="{91DBE6E3-40B6-482C-8CF7-5FD7757001A9}">
      <dgm:prSet custT="1"/>
      <dgm:spPr/>
      <dgm:t>
        <a:bodyPr/>
        <a:lstStyle/>
        <a:p>
          <a:r>
            <a:rPr lang="en-US" sz="2000"/>
            <a:t>The information that must be included in your report</a:t>
          </a:r>
          <a:endParaRPr lang="en-US" sz="2000" dirty="0"/>
        </a:p>
      </dgm:t>
    </dgm:pt>
    <dgm:pt modelId="{FFE1AE05-DBCC-4D66-BC6F-B2350F04D1DE}" type="parTrans" cxnId="{231195BE-05A0-48AE-9186-4A9F6FC94BDB}">
      <dgm:prSet/>
      <dgm:spPr/>
      <dgm:t>
        <a:bodyPr/>
        <a:lstStyle/>
        <a:p>
          <a:endParaRPr lang="en-AU"/>
        </a:p>
      </dgm:t>
    </dgm:pt>
    <dgm:pt modelId="{2F7227E6-200D-4276-92C9-73DDA4745A89}" type="sibTrans" cxnId="{231195BE-05A0-48AE-9186-4A9F6FC94BDB}">
      <dgm:prSet/>
      <dgm:spPr/>
      <dgm:t>
        <a:bodyPr/>
        <a:lstStyle/>
        <a:p>
          <a:endParaRPr lang="en-AU"/>
        </a:p>
      </dgm:t>
    </dgm:pt>
    <dgm:pt modelId="{EBF86C85-AED7-47E0-977D-EE01322E2928}">
      <dgm:prSet custT="1"/>
      <dgm:spPr/>
      <dgm:t>
        <a:bodyPr/>
        <a:lstStyle/>
        <a:p>
          <a:r>
            <a:rPr lang="en-US" sz="2000" dirty="0"/>
            <a:t>The appropriate person to whom you must submit the report to</a:t>
          </a:r>
        </a:p>
      </dgm:t>
    </dgm:pt>
    <dgm:pt modelId="{7671E3FD-AB6C-4D06-A305-0BA7173CC1A8}" type="parTrans" cxnId="{8C0F1F6C-F200-47A6-ADEA-6CFA719EF4E3}">
      <dgm:prSet/>
      <dgm:spPr/>
      <dgm:t>
        <a:bodyPr/>
        <a:lstStyle/>
        <a:p>
          <a:endParaRPr lang="en-AU"/>
        </a:p>
      </dgm:t>
    </dgm:pt>
    <dgm:pt modelId="{39B9EF1C-AF57-4052-A827-33B6017154CA}" type="sibTrans" cxnId="{8C0F1F6C-F200-47A6-ADEA-6CFA719EF4E3}">
      <dgm:prSet/>
      <dgm:spPr/>
      <dgm:t>
        <a:bodyPr/>
        <a:lstStyle/>
        <a:p>
          <a:endParaRPr lang="en-AU"/>
        </a:p>
      </dgm:t>
    </dgm:pt>
    <dgm:pt modelId="{4BE1F568-B289-48FF-9F61-7118EA22AA6E}" type="pres">
      <dgm:prSet presAssocID="{132E8E4E-715C-4D28-8BEF-45C0020E1134}" presName="linear" presStyleCnt="0">
        <dgm:presLayoutVars>
          <dgm:animLvl val="lvl"/>
          <dgm:resizeHandles val="exact"/>
        </dgm:presLayoutVars>
      </dgm:prSet>
      <dgm:spPr/>
    </dgm:pt>
    <dgm:pt modelId="{4B609C7B-9F53-4FE5-AC84-80217776E660}" type="pres">
      <dgm:prSet presAssocID="{2FF88A34-C1C9-41AA-B678-57A2BA46362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DFB12FE-0FD5-4AB5-8858-A0B3EE18EF69}" type="pres">
      <dgm:prSet presAssocID="{FF44C4B7-4F48-4523-B35A-C3C5F1543C6D}" presName="spacer" presStyleCnt="0"/>
      <dgm:spPr/>
    </dgm:pt>
    <dgm:pt modelId="{993DD2CC-E717-4701-883B-6923A460A335}" type="pres">
      <dgm:prSet presAssocID="{1FB45960-EA09-447E-AC34-ED05E1B5099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1D2F689-C9E8-492E-A241-308A79531DE4}" type="pres">
      <dgm:prSet presAssocID="{5B0E2D0A-57DA-4A7B-8449-2BAD56559249}" presName="spacer" presStyleCnt="0"/>
      <dgm:spPr/>
    </dgm:pt>
    <dgm:pt modelId="{9C69ED48-A392-4D7D-A2BD-8DB835884CC1}" type="pres">
      <dgm:prSet presAssocID="{594D149D-A31E-4329-AA59-BC78008060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541C3BD-5E08-4F4A-8D47-8D3F9E5501B2}" type="pres">
      <dgm:prSet presAssocID="{4664701F-2A95-40C2-B73D-9240561DD813}" presName="spacer" presStyleCnt="0"/>
      <dgm:spPr/>
    </dgm:pt>
    <dgm:pt modelId="{989620CE-986A-4EDD-81AA-3991CD9D5A41}" type="pres">
      <dgm:prSet presAssocID="{91DBE6E3-40B6-482C-8CF7-5FD7757001A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3E9AF1F-A1EE-4CDF-A489-90A73461810A}" type="pres">
      <dgm:prSet presAssocID="{2F7227E6-200D-4276-92C9-73DDA4745A89}" presName="spacer" presStyleCnt="0"/>
      <dgm:spPr/>
    </dgm:pt>
    <dgm:pt modelId="{9F68A48C-78A8-4300-B4D1-5F53856AAA1F}" type="pres">
      <dgm:prSet presAssocID="{EBF86C85-AED7-47E0-977D-EE01322E292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8650129-D108-4BEB-8960-A0F43D940E59}" type="presOf" srcId="{EBF86C85-AED7-47E0-977D-EE01322E2928}" destId="{9F68A48C-78A8-4300-B4D1-5F53856AAA1F}" srcOrd="0" destOrd="0" presId="urn:microsoft.com/office/officeart/2005/8/layout/vList2"/>
    <dgm:cxn modelId="{1AA4262B-5D99-4512-937B-463C1C2CB7C1}" type="presOf" srcId="{594D149D-A31E-4329-AA59-BC780080606F}" destId="{9C69ED48-A392-4D7D-A2BD-8DB835884CC1}" srcOrd="0" destOrd="0" presId="urn:microsoft.com/office/officeart/2005/8/layout/vList2"/>
    <dgm:cxn modelId="{3E096843-4C05-400B-9014-44D094CFEE8E}" type="presOf" srcId="{132E8E4E-715C-4D28-8BEF-45C0020E1134}" destId="{4BE1F568-B289-48FF-9F61-7118EA22AA6E}" srcOrd="0" destOrd="0" presId="urn:microsoft.com/office/officeart/2005/8/layout/vList2"/>
    <dgm:cxn modelId="{8C0F1F6C-F200-47A6-ADEA-6CFA719EF4E3}" srcId="{132E8E4E-715C-4D28-8BEF-45C0020E1134}" destId="{EBF86C85-AED7-47E0-977D-EE01322E2928}" srcOrd="4" destOrd="0" parTransId="{7671E3FD-AB6C-4D06-A305-0BA7173CC1A8}" sibTransId="{39B9EF1C-AF57-4052-A827-33B6017154CA}"/>
    <dgm:cxn modelId="{ED0F4888-3B5E-4832-B8B7-3880DD90DC46}" srcId="{132E8E4E-715C-4D28-8BEF-45C0020E1134}" destId="{2FF88A34-C1C9-41AA-B678-57A2BA46362E}" srcOrd="0" destOrd="0" parTransId="{56FD4B97-A4D9-40CA-B860-C04DB41EE8E7}" sibTransId="{FF44C4B7-4F48-4523-B35A-C3C5F1543C6D}"/>
    <dgm:cxn modelId="{C19188AB-37C2-4DBE-84D0-751D4F42E909}" srcId="{132E8E4E-715C-4D28-8BEF-45C0020E1134}" destId="{594D149D-A31E-4329-AA59-BC780080606F}" srcOrd="2" destOrd="0" parTransId="{FF0D83C5-FEF5-4013-AFE5-7DA07FA49E23}" sibTransId="{4664701F-2A95-40C2-B73D-9240561DD813}"/>
    <dgm:cxn modelId="{150748B9-0031-4FAF-8D59-5293B7962495}" type="presOf" srcId="{2FF88A34-C1C9-41AA-B678-57A2BA46362E}" destId="{4B609C7B-9F53-4FE5-AC84-80217776E660}" srcOrd="0" destOrd="0" presId="urn:microsoft.com/office/officeart/2005/8/layout/vList2"/>
    <dgm:cxn modelId="{231195BE-05A0-48AE-9186-4A9F6FC94BDB}" srcId="{132E8E4E-715C-4D28-8BEF-45C0020E1134}" destId="{91DBE6E3-40B6-482C-8CF7-5FD7757001A9}" srcOrd="3" destOrd="0" parTransId="{FFE1AE05-DBCC-4D66-BC6F-B2350F04D1DE}" sibTransId="{2F7227E6-200D-4276-92C9-73DDA4745A89}"/>
    <dgm:cxn modelId="{2CF164C3-9AAE-4ADB-B04F-C3C15D34FCE4}" type="presOf" srcId="{91DBE6E3-40B6-482C-8CF7-5FD7757001A9}" destId="{989620CE-986A-4EDD-81AA-3991CD9D5A41}" srcOrd="0" destOrd="0" presId="urn:microsoft.com/office/officeart/2005/8/layout/vList2"/>
    <dgm:cxn modelId="{08BA19DE-AD70-446B-9ABE-317A954F93F3}" type="presOf" srcId="{1FB45960-EA09-447E-AC34-ED05E1B50999}" destId="{993DD2CC-E717-4701-883B-6923A460A335}" srcOrd="0" destOrd="0" presId="urn:microsoft.com/office/officeart/2005/8/layout/vList2"/>
    <dgm:cxn modelId="{1ACB1DF3-3D9E-4048-841D-D27C24DFB663}" srcId="{132E8E4E-715C-4D28-8BEF-45C0020E1134}" destId="{1FB45960-EA09-447E-AC34-ED05E1B50999}" srcOrd="1" destOrd="0" parTransId="{931D0A38-BC54-4B10-8C7A-59FD4CDBC530}" sibTransId="{5B0E2D0A-57DA-4A7B-8449-2BAD56559249}"/>
    <dgm:cxn modelId="{9E24BCDD-B07A-4583-86CE-C93D2F280E29}" type="presParOf" srcId="{4BE1F568-B289-48FF-9F61-7118EA22AA6E}" destId="{4B609C7B-9F53-4FE5-AC84-80217776E660}" srcOrd="0" destOrd="0" presId="urn:microsoft.com/office/officeart/2005/8/layout/vList2"/>
    <dgm:cxn modelId="{93685FB6-7E71-43E8-B3B0-335A65A3177F}" type="presParOf" srcId="{4BE1F568-B289-48FF-9F61-7118EA22AA6E}" destId="{FDFB12FE-0FD5-4AB5-8858-A0B3EE18EF69}" srcOrd="1" destOrd="0" presId="urn:microsoft.com/office/officeart/2005/8/layout/vList2"/>
    <dgm:cxn modelId="{1C792B05-41A8-441E-A9A0-982BCFBDE119}" type="presParOf" srcId="{4BE1F568-B289-48FF-9F61-7118EA22AA6E}" destId="{993DD2CC-E717-4701-883B-6923A460A335}" srcOrd="2" destOrd="0" presId="urn:microsoft.com/office/officeart/2005/8/layout/vList2"/>
    <dgm:cxn modelId="{D4DF45FA-E77F-41F6-94DC-1B8206121A92}" type="presParOf" srcId="{4BE1F568-B289-48FF-9F61-7118EA22AA6E}" destId="{71D2F689-C9E8-492E-A241-308A79531DE4}" srcOrd="3" destOrd="0" presId="urn:microsoft.com/office/officeart/2005/8/layout/vList2"/>
    <dgm:cxn modelId="{AC3CB728-7FFD-41EE-81BD-B676A04830BE}" type="presParOf" srcId="{4BE1F568-B289-48FF-9F61-7118EA22AA6E}" destId="{9C69ED48-A392-4D7D-A2BD-8DB835884CC1}" srcOrd="4" destOrd="0" presId="urn:microsoft.com/office/officeart/2005/8/layout/vList2"/>
    <dgm:cxn modelId="{02FD90C6-FDA9-4F13-971A-24C5517B55ED}" type="presParOf" srcId="{4BE1F568-B289-48FF-9F61-7118EA22AA6E}" destId="{B541C3BD-5E08-4F4A-8D47-8D3F9E5501B2}" srcOrd="5" destOrd="0" presId="urn:microsoft.com/office/officeart/2005/8/layout/vList2"/>
    <dgm:cxn modelId="{87E36A48-6DBC-4E3C-A317-5A202C24CD70}" type="presParOf" srcId="{4BE1F568-B289-48FF-9F61-7118EA22AA6E}" destId="{989620CE-986A-4EDD-81AA-3991CD9D5A41}" srcOrd="6" destOrd="0" presId="urn:microsoft.com/office/officeart/2005/8/layout/vList2"/>
    <dgm:cxn modelId="{F5F68C63-F836-4795-BF47-B3D3ECA08C92}" type="presParOf" srcId="{4BE1F568-B289-48FF-9F61-7118EA22AA6E}" destId="{93E9AF1F-A1EE-4CDF-A489-90A73461810A}" srcOrd="7" destOrd="0" presId="urn:microsoft.com/office/officeart/2005/8/layout/vList2"/>
    <dgm:cxn modelId="{F2ABEAE0-3516-4C0E-B12B-D97733C22BF7}" type="presParOf" srcId="{4BE1F568-B289-48FF-9F61-7118EA22AA6E}" destId="{9F68A48C-78A8-4300-B4D1-5F53856AAA1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D5A0D07-6891-49E1-9570-EED93F07153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C427D26-1B8D-4E54-99A7-347BE6B6644B}">
      <dgm:prSet phldrT="[Text]" custT="1"/>
      <dgm:spPr/>
      <dgm:t>
        <a:bodyPr/>
        <a:lstStyle/>
        <a:p>
          <a:r>
            <a:rPr lang="en-US" sz="2000"/>
            <a:t>Provide an example of how decision-making relevant to risk control is done</a:t>
          </a:r>
          <a:endParaRPr lang="en-US" sz="2000" dirty="0"/>
        </a:p>
      </dgm:t>
    </dgm:pt>
    <dgm:pt modelId="{BF276005-27A8-4782-B46E-75CDB7B5C654}" type="parTrans" cxnId="{222DAF02-530F-47DC-A869-2C7003B8AB5E}">
      <dgm:prSet/>
      <dgm:spPr/>
      <dgm:t>
        <a:bodyPr/>
        <a:lstStyle/>
        <a:p>
          <a:endParaRPr lang="en-US"/>
        </a:p>
      </dgm:t>
    </dgm:pt>
    <dgm:pt modelId="{E6D63CEC-DAEA-4C57-9BB1-F963BADA84D4}" type="sibTrans" cxnId="{222DAF02-530F-47DC-A869-2C7003B8AB5E}">
      <dgm:prSet/>
      <dgm:spPr/>
      <dgm:t>
        <a:bodyPr/>
        <a:lstStyle/>
        <a:p>
          <a:endParaRPr lang="en-US"/>
        </a:p>
      </dgm:t>
    </dgm:pt>
    <dgm:pt modelId="{161D0406-54CB-4C92-8BAC-9268EDD71F44}">
      <dgm:prSet custT="1"/>
      <dgm:spPr/>
      <dgm:t>
        <a:bodyPr/>
        <a:lstStyle/>
        <a:p>
          <a:r>
            <a:rPr lang="en-US" sz="2000"/>
            <a:t>Assist in targeting training at key hazards</a:t>
          </a:r>
          <a:endParaRPr lang="en-US" sz="2000" dirty="0"/>
        </a:p>
      </dgm:t>
    </dgm:pt>
    <dgm:pt modelId="{DA1DE97C-796D-4EC8-98F2-5CB5715DC7D6}" type="parTrans" cxnId="{EC938149-90E2-4C83-9D04-EB52ABB4CC14}">
      <dgm:prSet/>
      <dgm:spPr/>
      <dgm:t>
        <a:bodyPr/>
        <a:lstStyle/>
        <a:p>
          <a:endParaRPr lang="en-US"/>
        </a:p>
      </dgm:t>
    </dgm:pt>
    <dgm:pt modelId="{B2AA6B3B-8FBA-4C77-A8EC-A2F605C5E543}" type="sibTrans" cxnId="{EC938149-90E2-4C83-9D04-EB52ABB4CC14}">
      <dgm:prSet/>
      <dgm:spPr/>
      <dgm:t>
        <a:bodyPr/>
        <a:lstStyle/>
        <a:p>
          <a:endParaRPr lang="en-US"/>
        </a:p>
      </dgm:t>
    </dgm:pt>
    <dgm:pt modelId="{C39B380A-01EE-4B92-8763-6CD71774F0F4}">
      <dgm:prSet custT="1"/>
      <dgm:spPr/>
      <dgm:t>
        <a:bodyPr/>
        <a:lstStyle/>
        <a:p>
          <a:r>
            <a:rPr lang="en-US" sz="2000"/>
            <a:t>Provide a reference for safe work procedures in the workplace</a:t>
          </a:r>
          <a:endParaRPr lang="en-US" sz="2000" dirty="0"/>
        </a:p>
      </dgm:t>
    </dgm:pt>
    <dgm:pt modelId="{217F6052-AE77-4A41-A1FF-6B6EDC4731EB}" type="parTrans" cxnId="{DF9625AD-FA6B-4EFE-9EB2-BB2CA1298D61}">
      <dgm:prSet/>
      <dgm:spPr/>
      <dgm:t>
        <a:bodyPr/>
        <a:lstStyle/>
        <a:p>
          <a:endParaRPr lang="en-US"/>
        </a:p>
      </dgm:t>
    </dgm:pt>
    <dgm:pt modelId="{84605D50-4BB3-480E-A5B3-BC9AD0F6DDA5}" type="sibTrans" cxnId="{DF9625AD-FA6B-4EFE-9EB2-BB2CA1298D61}">
      <dgm:prSet/>
      <dgm:spPr/>
      <dgm:t>
        <a:bodyPr/>
        <a:lstStyle/>
        <a:p>
          <a:endParaRPr lang="en-US"/>
        </a:p>
      </dgm:t>
    </dgm:pt>
    <dgm:pt modelId="{66DF665E-C24C-4765-B560-0ED25066A068}">
      <dgm:prSet custT="1"/>
      <dgm:spPr/>
      <dgm:t>
        <a:bodyPr/>
        <a:lstStyle/>
        <a:p>
          <a:r>
            <a:rPr lang="en-US" sz="2000"/>
            <a:t>Ease the reviewing of risks to keep up with changes in relevant laws</a:t>
          </a:r>
          <a:endParaRPr lang="en-US" sz="2000" dirty="0"/>
        </a:p>
      </dgm:t>
    </dgm:pt>
    <dgm:pt modelId="{CBC3D5FD-3510-48ED-B964-08858FC5FB1F}" type="parTrans" cxnId="{45B74BD4-DDFD-4A8F-BB97-CFC920DFAAD5}">
      <dgm:prSet/>
      <dgm:spPr/>
      <dgm:t>
        <a:bodyPr/>
        <a:lstStyle/>
        <a:p>
          <a:endParaRPr lang="en-US"/>
        </a:p>
      </dgm:t>
    </dgm:pt>
    <dgm:pt modelId="{83DDAA77-5A7A-43DA-AB7B-1874878723F7}" type="sibTrans" cxnId="{45B74BD4-DDFD-4A8F-BB97-CFC920DFAAD5}">
      <dgm:prSet/>
      <dgm:spPr/>
      <dgm:t>
        <a:bodyPr/>
        <a:lstStyle/>
        <a:p>
          <a:endParaRPr lang="en-US"/>
        </a:p>
      </dgm:t>
    </dgm:pt>
    <dgm:pt modelId="{D5D28CF2-F4CA-404C-86F9-986002D20646}">
      <dgm:prSet custT="1"/>
      <dgm:spPr/>
      <dgm:t>
        <a:bodyPr/>
        <a:lstStyle/>
        <a:p>
          <a:r>
            <a:rPr lang="en-US" sz="2000" dirty="0"/>
            <a:t>Provide evidence to other stakeholders that WHS risks are being managed in the workplace</a:t>
          </a:r>
        </a:p>
      </dgm:t>
    </dgm:pt>
    <dgm:pt modelId="{1107F9D5-015B-47B5-A0DC-E40EC3D16933}" type="parTrans" cxnId="{84166A16-4601-4F93-BB90-3E20EDFC6B7E}">
      <dgm:prSet/>
      <dgm:spPr/>
      <dgm:t>
        <a:bodyPr/>
        <a:lstStyle/>
        <a:p>
          <a:endParaRPr lang="en-US"/>
        </a:p>
      </dgm:t>
    </dgm:pt>
    <dgm:pt modelId="{8D623051-09E5-4735-8314-1F65EE4A0D1C}" type="sibTrans" cxnId="{84166A16-4601-4F93-BB90-3E20EDFC6B7E}">
      <dgm:prSet/>
      <dgm:spPr/>
      <dgm:t>
        <a:bodyPr/>
        <a:lstStyle/>
        <a:p>
          <a:endParaRPr lang="en-US"/>
        </a:p>
      </dgm:t>
    </dgm:pt>
    <dgm:pt modelId="{63B32859-6175-492E-866F-7F6006CC01C0}" type="pres">
      <dgm:prSet presAssocID="{6D5A0D07-6891-49E1-9570-EED93F071537}" presName="linear" presStyleCnt="0">
        <dgm:presLayoutVars>
          <dgm:animLvl val="lvl"/>
          <dgm:resizeHandles val="exact"/>
        </dgm:presLayoutVars>
      </dgm:prSet>
      <dgm:spPr/>
    </dgm:pt>
    <dgm:pt modelId="{C799EB88-F6F6-4EED-B038-B16019CEDC12}" type="pres">
      <dgm:prSet presAssocID="{DC427D26-1B8D-4E54-99A7-347BE6B6644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1B81BDA-3B15-4CFE-8D6D-42E6EB7C047C}" type="pres">
      <dgm:prSet presAssocID="{E6D63CEC-DAEA-4C57-9BB1-F963BADA84D4}" presName="spacer" presStyleCnt="0"/>
      <dgm:spPr/>
    </dgm:pt>
    <dgm:pt modelId="{78FA08A9-52A2-47D5-81FD-A411909B4B97}" type="pres">
      <dgm:prSet presAssocID="{161D0406-54CB-4C92-8BAC-9268EDD71F4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9C3D6EE-97B5-4378-8E40-8610D4C6ABCA}" type="pres">
      <dgm:prSet presAssocID="{B2AA6B3B-8FBA-4C77-A8EC-A2F605C5E543}" presName="spacer" presStyleCnt="0"/>
      <dgm:spPr/>
    </dgm:pt>
    <dgm:pt modelId="{D799E69F-84A6-4890-85A7-6374E82D226B}" type="pres">
      <dgm:prSet presAssocID="{C39B380A-01EE-4B92-8763-6CD71774F0F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D731915-5108-4AD6-A7F0-27D5FFC3468E}" type="pres">
      <dgm:prSet presAssocID="{84605D50-4BB3-480E-A5B3-BC9AD0F6DDA5}" presName="spacer" presStyleCnt="0"/>
      <dgm:spPr/>
    </dgm:pt>
    <dgm:pt modelId="{6080A9C4-EB17-4FC7-BD97-52336ACEC230}" type="pres">
      <dgm:prSet presAssocID="{66DF665E-C24C-4765-B560-0ED25066A0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9D982B6-F9FF-429F-A768-9A177E0663C9}" type="pres">
      <dgm:prSet presAssocID="{83DDAA77-5A7A-43DA-AB7B-1874878723F7}" presName="spacer" presStyleCnt="0"/>
      <dgm:spPr/>
    </dgm:pt>
    <dgm:pt modelId="{8EE8163D-3BA0-4E5B-9F2F-FDDA09304AD9}" type="pres">
      <dgm:prSet presAssocID="{D5D28CF2-F4CA-404C-86F9-986002D2064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22DAF02-530F-47DC-A869-2C7003B8AB5E}" srcId="{6D5A0D07-6891-49E1-9570-EED93F071537}" destId="{DC427D26-1B8D-4E54-99A7-347BE6B6644B}" srcOrd="0" destOrd="0" parTransId="{BF276005-27A8-4782-B46E-75CDB7B5C654}" sibTransId="{E6D63CEC-DAEA-4C57-9BB1-F963BADA84D4}"/>
    <dgm:cxn modelId="{84166A16-4601-4F93-BB90-3E20EDFC6B7E}" srcId="{6D5A0D07-6891-49E1-9570-EED93F071537}" destId="{D5D28CF2-F4CA-404C-86F9-986002D20646}" srcOrd="4" destOrd="0" parTransId="{1107F9D5-015B-47B5-A0DC-E40EC3D16933}" sibTransId="{8D623051-09E5-4735-8314-1F65EE4A0D1C}"/>
    <dgm:cxn modelId="{D569032D-8464-46A8-B6DA-DD59479A652E}" type="presOf" srcId="{C39B380A-01EE-4B92-8763-6CD71774F0F4}" destId="{D799E69F-84A6-4890-85A7-6374E82D226B}" srcOrd="0" destOrd="0" presId="urn:microsoft.com/office/officeart/2005/8/layout/vList2"/>
    <dgm:cxn modelId="{3A7A9A47-21B5-4BAB-82EE-F6D2E2E73106}" type="presOf" srcId="{D5D28CF2-F4CA-404C-86F9-986002D20646}" destId="{8EE8163D-3BA0-4E5B-9F2F-FDDA09304AD9}" srcOrd="0" destOrd="0" presId="urn:microsoft.com/office/officeart/2005/8/layout/vList2"/>
    <dgm:cxn modelId="{EC938149-90E2-4C83-9D04-EB52ABB4CC14}" srcId="{6D5A0D07-6891-49E1-9570-EED93F071537}" destId="{161D0406-54CB-4C92-8BAC-9268EDD71F44}" srcOrd="1" destOrd="0" parTransId="{DA1DE97C-796D-4EC8-98F2-5CB5715DC7D6}" sibTransId="{B2AA6B3B-8FBA-4C77-A8EC-A2F605C5E543}"/>
    <dgm:cxn modelId="{A961C490-176E-4063-A13A-F51A872E88E1}" type="presOf" srcId="{6D5A0D07-6891-49E1-9570-EED93F071537}" destId="{63B32859-6175-492E-866F-7F6006CC01C0}" srcOrd="0" destOrd="0" presId="urn:microsoft.com/office/officeart/2005/8/layout/vList2"/>
    <dgm:cxn modelId="{8C591698-D70A-4878-8F46-8E82CAD872FE}" type="presOf" srcId="{DC427D26-1B8D-4E54-99A7-347BE6B6644B}" destId="{C799EB88-F6F6-4EED-B038-B16019CEDC12}" srcOrd="0" destOrd="0" presId="urn:microsoft.com/office/officeart/2005/8/layout/vList2"/>
    <dgm:cxn modelId="{DF9625AD-FA6B-4EFE-9EB2-BB2CA1298D61}" srcId="{6D5A0D07-6891-49E1-9570-EED93F071537}" destId="{C39B380A-01EE-4B92-8763-6CD71774F0F4}" srcOrd="2" destOrd="0" parTransId="{217F6052-AE77-4A41-A1FF-6B6EDC4731EB}" sibTransId="{84605D50-4BB3-480E-A5B3-BC9AD0F6DDA5}"/>
    <dgm:cxn modelId="{704D25B9-A548-42FC-BC49-87D680A392CF}" type="presOf" srcId="{66DF665E-C24C-4765-B560-0ED25066A068}" destId="{6080A9C4-EB17-4FC7-BD97-52336ACEC230}" srcOrd="0" destOrd="0" presId="urn:microsoft.com/office/officeart/2005/8/layout/vList2"/>
    <dgm:cxn modelId="{45B74BD4-DDFD-4A8F-BB97-CFC920DFAAD5}" srcId="{6D5A0D07-6891-49E1-9570-EED93F071537}" destId="{66DF665E-C24C-4765-B560-0ED25066A068}" srcOrd="3" destOrd="0" parTransId="{CBC3D5FD-3510-48ED-B964-08858FC5FB1F}" sibTransId="{83DDAA77-5A7A-43DA-AB7B-1874878723F7}"/>
    <dgm:cxn modelId="{112D71DF-A635-4E69-86D6-BCA92AB40333}" type="presOf" srcId="{161D0406-54CB-4C92-8BAC-9268EDD71F44}" destId="{78FA08A9-52A2-47D5-81FD-A411909B4B97}" srcOrd="0" destOrd="0" presId="urn:microsoft.com/office/officeart/2005/8/layout/vList2"/>
    <dgm:cxn modelId="{C704D27D-359C-4979-9827-2E3DF2F8ABFB}" type="presParOf" srcId="{63B32859-6175-492E-866F-7F6006CC01C0}" destId="{C799EB88-F6F6-4EED-B038-B16019CEDC12}" srcOrd="0" destOrd="0" presId="urn:microsoft.com/office/officeart/2005/8/layout/vList2"/>
    <dgm:cxn modelId="{CE44CC23-C54F-4606-92DA-498203D63AAB}" type="presParOf" srcId="{63B32859-6175-492E-866F-7F6006CC01C0}" destId="{41B81BDA-3B15-4CFE-8D6D-42E6EB7C047C}" srcOrd="1" destOrd="0" presId="urn:microsoft.com/office/officeart/2005/8/layout/vList2"/>
    <dgm:cxn modelId="{A813D283-B5E3-494A-8340-EAE676E75548}" type="presParOf" srcId="{63B32859-6175-492E-866F-7F6006CC01C0}" destId="{78FA08A9-52A2-47D5-81FD-A411909B4B97}" srcOrd="2" destOrd="0" presId="urn:microsoft.com/office/officeart/2005/8/layout/vList2"/>
    <dgm:cxn modelId="{8F1569D6-9FA1-4F47-8C46-4326A308667B}" type="presParOf" srcId="{63B32859-6175-492E-866F-7F6006CC01C0}" destId="{99C3D6EE-97B5-4378-8E40-8610D4C6ABCA}" srcOrd="3" destOrd="0" presId="urn:microsoft.com/office/officeart/2005/8/layout/vList2"/>
    <dgm:cxn modelId="{0F8509AE-7C01-4D00-9377-AB5DE3958541}" type="presParOf" srcId="{63B32859-6175-492E-866F-7F6006CC01C0}" destId="{D799E69F-84A6-4890-85A7-6374E82D226B}" srcOrd="4" destOrd="0" presId="urn:microsoft.com/office/officeart/2005/8/layout/vList2"/>
    <dgm:cxn modelId="{94A4FAFE-5B1B-4705-BF2C-1AD4C23E1383}" type="presParOf" srcId="{63B32859-6175-492E-866F-7F6006CC01C0}" destId="{FD731915-5108-4AD6-A7F0-27D5FFC3468E}" srcOrd="5" destOrd="0" presId="urn:microsoft.com/office/officeart/2005/8/layout/vList2"/>
    <dgm:cxn modelId="{1B8D0DFF-2FEB-43B2-9231-AB25653012AB}" type="presParOf" srcId="{63B32859-6175-492E-866F-7F6006CC01C0}" destId="{6080A9C4-EB17-4FC7-BD97-52336ACEC230}" srcOrd="6" destOrd="0" presId="urn:microsoft.com/office/officeart/2005/8/layout/vList2"/>
    <dgm:cxn modelId="{46D8BCE0-777F-45DD-8E22-A1CA415DC1A7}" type="presParOf" srcId="{63B32859-6175-492E-866F-7F6006CC01C0}" destId="{D9D982B6-F9FF-429F-A768-9A177E0663C9}" srcOrd="7" destOrd="0" presId="urn:microsoft.com/office/officeart/2005/8/layout/vList2"/>
    <dgm:cxn modelId="{736C81E2-D8F8-404D-8FBC-E00B1D83157B}" type="presParOf" srcId="{63B32859-6175-492E-866F-7F6006CC01C0}" destId="{8EE8163D-3BA0-4E5B-9F2F-FDDA09304AD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C7B7E0-D182-4687-92C6-CC3E6621B6A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CC669F6F-274D-4F6D-869C-83EA2918F881}">
      <dgm:prSet phldrT="[Text]" custT="1"/>
      <dgm:spPr/>
      <dgm:t>
        <a:bodyPr/>
        <a:lstStyle/>
        <a:p>
          <a:r>
            <a:rPr lang="en-AU" sz="2200" dirty="0"/>
            <a:t>Intended audience</a:t>
          </a:r>
        </a:p>
      </dgm:t>
    </dgm:pt>
    <dgm:pt modelId="{604756B2-EDBA-472F-BE38-F60C04F15B97}" type="parTrans" cxnId="{4960009C-9ECD-4C5D-A572-F51670324C70}">
      <dgm:prSet/>
      <dgm:spPr/>
      <dgm:t>
        <a:bodyPr/>
        <a:lstStyle/>
        <a:p>
          <a:endParaRPr lang="en-AU"/>
        </a:p>
      </dgm:t>
    </dgm:pt>
    <dgm:pt modelId="{CA2EC5D5-826E-4048-ADEB-F864443EE5AB}" type="sibTrans" cxnId="{4960009C-9ECD-4C5D-A572-F51670324C70}">
      <dgm:prSet/>
      <dgm:spPr/>
      <dgm:t>
        <a:bodyPr/>
        <a:lstStyle/>
        <a:p>
          <a:endParaRPr lang="en-AU"/>
        </a:p>
      </dgm:t>
    </dgm:pt>
    <dgm:pt modelId="{59FBB43B-697B-43E9-851C-17C7F1236AFD}">
      <dgm:prSet phldrT="[Text]" custT="1"/>
      <dgm:spPr/>
      <dgm:t>
        <a:bodyPr/>
        <a:lstStyle/>
        <a:p>
          <a:r>
            <a:rPr lang="en-AU" sz="2200" dirty="0"/>
            <a:t>Content</a:t>
          </a:r>
        </a:p>
      </dgm:t>
    </dgm:pt>
    <dgm:pt modelId="{B8C5A065-E4AC-482E-AEBF-F0F8F4CBBE32}" type="parTrans" cxnId="{6D95F588-73F1-4ACC-89AF-7B234A56BCDA}">
      <dgm:prSet/>
      <dgm:spPr/>
      <dgm:t>
        <a:bodyPr/>
        <a:lstStyle/>
        <a:p>
          <a:endParaRPr lang="en-AU"/>
        </a:p>
      </dgm:t>
    </dgm:pt>
    <dgm:pt modelId="{B82ABE80-2B85-4492-A645-735F36DFE237}" type="sibTrans" cxnId="{6D95F588-73F1-4ACC-89AF-7B234A56BCDA}">
      <dgm:prSet/>
      <dgm:spPr/>
      <dgm:t>
        <a:bodyPr/>
        <a:lstStyle/>
        <a:p>
          <a:endParaRPr lang="en-AU"/>
        </a:p>
      </dgm:t>
    </dgm:pt>
    <dgm:pt modelId="{D167C5AF-B0AB-4C95-B3FD-4C5D4138E9DA}" type="pres">
      <dgm:prSet presAssocID="{A3C7B7E0-D182-4687-92C6-CC3E6621B6A3}" presName="diagram" presStyleCnt="0">
        <dgm:presLayoutVars>
          <dgm:dir/>
          <dgm:resizeHandles val="exact"/>
        </dgm:presLayoutVars>
      </dgm:prSet>
      <dgm:spPr/>
    </dgm:pt>
    <dgm:pt modelId="{202710A9-40D9-4A09-8A2E-069AC889ECD2}" type="pres">
      <dgm:prSet presAssocID="{CC669F6F-274D-4F6D-869C-83EA2918F881}" presName="node" presStyleLbl="node1" presStyleIdx="0" presStyleCnt="2" custScaleX="132777">
        <dgm:presLayoutVars>
          <dgm:bulletEnabled val="1"/>
        </dgm:presLayoutVars>
      </dgm:prSet>
      <dgm:spPr>
        <a:prstGeom prst="round2SameRect">
          <a:avLst/>
        </a:prstGeom>
      </dgm:spPr>
    </dgm:pt>
    <dgm:pt modelId="{BCE469D3-2FF8-4B62-B7F4-9DA0DD5EF008}" type="pres">
      <dgm:prSet presAssocID="{CA2EC5D5-826E-4048-ADEB-F864443EE5AB}" presName="sibTrans" presStyleCnt="0"/>
      <dgm:spPr/>
    </dgm:pt>
    <dgm:pt modelId="{28B6A954-CC95-47C2-B4D3-89755E81E8B4}" type="pres">
      <dgm:prSet presAssocID="{59FBB43B-697B-43E9-851C-17C7F1236AFD}" presName="node" presStyleLbl="node1" presStyleIdx="1" presStyleCnt="2" custScaleX="132777">
        <dgm:presLayoutVars>
          <dgm:bulletEnabled val="1"/>
        </dgm:presLayoutVars>
      </dgm:prSet>
      <dgm:spPr>
        <a:prstGeom prst="round2SameRect">
          <a:avLst/>
        </a:prstGeom>
      </dgm:spPr>
    </dgm:pt>
  </dgm:ptLst>
  <dgm:cxnLst>
    <dgm:cxn modelId="{C6354D14-C3C1-40B8-9ADA-BED73D96B591}" type="presOf" srcId="{CC669F6F-274D-4F6D-869C-83EA2918F881}" destId="{202710A9-40D9-4A09-8A2E-069AC889ECD2}" srcOrd="0" destOrd="0" presId="urn:microsoft.com/office/officeart/2005/8/layout/default"/>
    <dgm:cxn modelId="{6D95F588-73F1-4ACC-89AF-7B234A56BCDA}" srcId="{A3C7B7E0-D182-4687-92C6-CC3E6621B6A3}" destId="{59FBB43B-697B-43E9-851C-17C7F1236AFD}" srcOrd="1" destOrd="0" parTransId="{B8C5A065-E4AC-482E-AEBF-F0F8F4CBBE32}" sibTransId="{B82ABE80-2B85-4492-A645-735F36DFE237}"/>
    <dgm:cxn modelId="{4960009C-9ECD-4C5D-A572-F51670324C70}" srcId="{A3C7B7E0-D182-4687-92C6-CC3E6621B6A3}" destId="{CC669F6F-274D-4F6D-869C-83EA2918F881}" srcOrd="0" destOrd="0" parTransId="{604756B2-EDBA-472F-BE38-F60C04F15B97}" sibTransId="{CA2EC5D5-826E-4048-ADEB-F864443EE5AB}"/>
    <dgm:cxn modelId="{04DCA9A5-5AD7-409B-9336-420546DB9AAA}" type="presOf" srcId="{59FBB43B-697B-43E9-851C-17C7F1236AFD}" destId="{28B6A954-CC95-47C2-B4D3-89755E81E8B4}" srcOrd="0" destOrd="0" presId="urn:microsoft.com/office/officeart/2005/8/layout/default"/>
    <dgm:cxn modelId="{383586F7-B0C0-4B4C-8F00-40FA1B95D7D3}" type="presOf" srcId="{A3C7B7E0-D182-4687-92C6-CC3E6621B6A3}" destId="{D167C5AF-B0AB-4C95-B3FD-4C5D4138E9DA}" srcOrd="0" destOrd="0" presId="urn:microsoft.com/office/officeart/2005/8/layout/default"/>
    <dgm:cxn modelId="{B6E2A987-32BA-4ACF-BE61-AEA31A66F4B2}" type="presParOf" srcId="{D167C5AF-B0AB-4C95-B3FD-4C5D4138E9DA}" destId="{202710A9-40D9-4A09-8A2E-069AC889ECD2}" srcOrd="0" destOrd="0" presId="urn:microsoft.com/office/officeart/2005/8/layout/default"/>
    <dgm:cxn modelId="{5DA9829C-4ED1-46F4-915B-16DC04588297}" type="presParOf" srcId="{D167C5AF-B0AB-4C95-B3FD-4C5D4138E9DA}" destId="{BCE469D3-2FF8-4B62-B7F4-9DA0DD5EF008}" srcOrd="1" destOrd="0" presId="urn:microsoft.com/office/officeart/2005/8/layout/default"/>
    <dgm:cxn modelId="{8E4E7EE0-834B-4370-9995-DBD885BFE9A8}" type="presParOf" srcId="{D167C5AF-B0AB-4C95-B3FD-4C5D4138E9DA}" destId="{28B6A954-CC95-47C2-B4D3-89755E81E8B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3E9CDD-B01B-D546-A871-FC2DB81DBC6D}" type="doc">
      <dgm:prSet loTypeId="urn:microsoft.com/office/officeart/2005/8/layout/cycle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F1F1D78-564F-FD4A-B310-1185F8C4E566}">
      <dgm:prSet phldrT="[Text]" custT="1"/>
      <dgm:spPr>
        <a:xfrm>
          <a:off x="2145803" y="1057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Causative agent</a:t>
          </a:r>
        </a:p>
      </dgm:t>
    </dgm:pt>
    <dgm:pt modelId="{17A86CEA-1A5A-8C4E-822B-1B1F37793895}" type="parTrans" cxnId="{5555D6C1-6D95-F54B-B746-AB35C13F6945}">
      <dgm:prSet/>
      <dgm:spPr/>
      <dgm:t>
        <a:bodyPr/>
        <a:lstStyle/>
        <a:p>
          <a:endParaRPr lang="en-US"/>
        </a:p>
      </dgm:t>
    </dgm:pt>
    <dgm:pt modelId="{49FD9FC0-DD41-7E4E-9F72-299F42A87EFA}" type="sibTrans" cxnId="{5555D6C1-6D95-F54B-B746-AB35C13F6945}">
      <dgm:prSet/>
      <dgm:spPr>
        <a:xfrm>
          <a:off x="1122792" y="-3599"/>
          <a:ext cx="3240815" cy="3240815"/>
        </a:xfrm>
        <a:prstGeom prst="circularArrow">
          <a:avLst>
            <a:gd name="adj1" fmla="val 5274"/>
            <a:gd name="adj2" fmla="val 312630"/>
            <a:gd name="adj3" fmla="val 14281463"/>
            <a:gd name="adj4" fmla="val 17095878"/>
            <a:gd name="adj5" fmla="val 5477"/>
          </a:avLst>
        </a:prstGeom>
      </dgm:spPr>
      <dgm:t>
        <a:bodyPr/>
        <a:lstStyle/>
        <a:p>
          <a:endParaRPr lang="en-US" sz="2000"/>
        </a:p>
      </dgm:t>
    </dgm:pt>
    <dgm:pt modelId="{AE10092D-87A5-8B49-BF42-8BDDE630813E}">
      <dgm:prSet phldrT="[Text]" custT="1"/>
      <dgm:spPr>
        <a:xfrm>
          <a:off x="2145803" y="2630521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Means of transmission</a:t>
          </a:r>
        </a:p>
      </dgm:t>
    </dgm:pt>
    <dgm:pt modelId="{2EC9496F-8714-2849-B02E-C23FDF81159D}" type="parTrans" cxnId="{2219BFA7-6F25-CC4A-B25C-74A001872EC0}">
      <dgm:prSet/>
      <dgm:spPr/>
      <dgm:t>
        <a:bodyPr/>
        <a:lstStyle/>
        <a:p>
          <a:endParaRPr lang="en-US"/>
        </a:p>
      </dgm:t>
    </dgm:pt>
    <dgm:pt modelId="{2FE60475-8DBB-0C4E-BADD-C79DEA5BDC87}" type="sibTrans" cxnId="{2219BFA7-6F25-CC4A-B25C-74A001872EC0}">
      <dgm:prSet/>
      <dgm:spPr/>
      <dgm:t>
        <a:bodyPr/>
        <a:lstStyle/>
        <a:p>
          <a:endParaRPr lang="en-US"/>
        </a:p>
      </dgm:t>
    </dgm:pt>
    <dgm:pt modelId="{C7638842-E72E-CE41-A80B-6EA6E7B2DCF7}">
      <dgm:prSet phldrT="[Text]" custT="1"/>
      <dgm:spPr>
        <a:xfrm>
          <a:off x="1007212" y="1973155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Portal of entry</a:t>
          </a:r>
        </a:p>
      </dgm:t>
    </dgm:pt>
    <dgm:pt modelId="{ADA49EE3-20DD-AF46-9E6A-003F83436389}" type="parTrans" cxnId="{C90358E9-12AA-4244-86C3-DF4123303B02}">
      <dgm:prSet/>
      <dgm:spPr/>
      <dgm:t>
        <a:bodyPr/>
        <a:lstStyle/>
        <a:p>
          <a:endParaRPr lang="en-US"/>
        </a:p>
      </dgm:t>
    </dgm:pt>
    <dgm:pt modelId="{4D629CD8-8445-BF4A-9EDB-51A98AC5E57B}" type="sibTrans" cxnId="{C90358E9-12AA-4244-86C3-DF4123303B02}">
      <dgm:prSet/>
      <dgm:spPr/>
      <dgm:t>
        <a:bodyPr/>
        <a:lstStyle/>
        <a:p>
          <a:endParaRPr lang="en-US"/>
        </a:p>
      </dgm:t>
    </dgm:pt>
    <dgm:pt modelId="{257DD130-084A-864C-AE5D-E6F42BC30FC6}">
      <dgm:prSet phldrT="[Text]" custT="1"/>
      <dgm:spPr>
        <a:xfrm>
          <a:off x="1007212" y="658423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Susceptible host</a:t>
          </a:r>
        </a:p>
      </dgm:t>
    </dgm:pt>
    <dgm:pt modelId="{4F62DD28-1F04-BC4D-9175-3D79153C54D4}" type="parTrans" cxnId="{550E2040-6E9E-BF46-B88E-0CB42718CEAA}">
      <dgm:prSet/>
      <dgm:spPr/>
      <dgm:t>
        <a:bodyPr/>
        <a:lstStyle/>
        <a:p>
          <a:endParaRPr lang="en-US"/>
        </a:p>
      </dgm:t>
    </dgm:pt>
    <dgm:pt modelId="{677EE342-F4D0-4743-A827-A44A11B30313}" type="sibTrans" cxnId="{550E2040-6E9E-BF46-B88E-0CB42718CEAA}">
      <dgm:prSet/>
      <dgm:spPr/>
      <dgm:t>
        <a:bodyPr/>
        <a:lstStyle/>
        <a:p>
          <a:endParaRPr lang="en-US"/>
        </a:p>
      </dgm:t>
    </dgm:pt>
    <dgm:pt modelId="{2B51186E-9B26-154C-9AFD-5FE892A9A88F}">
      <dgm:prSet phldrT="[Text]" custT="1"/>
      <dgm:spPr>
        <a:xfrm>
          <a:off x="3284395" y="658423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Reservoir</a:t>
          </a:r>
        </a:p>
      </dgm:t>
    </dgm:pt>
    <dgm:pt modelId="{4C040589-DB19-2640-9A1E-BC5247A94D69}" type="parTrans" cxnId="{2B419D4D-16F5-4F4D-A7FC-C8389C6318B9}">
      <dgm:prSet/>
      <dgm:spPr/>
      <dgm:t>
        <a:bodyPr/>
        <a:lstStyle/>
        <a:p>
          <a:endParaRPr lang="en-US"/>
        </a:p>
      </dgm:t>
    </dgm:pt>
    <dgm:pt modelId="{E69FED13-2C7F-3C4F-AC74-54585B93F168}" type="sibTrans" cxnId="{2B419D4D-16F5-4F4D-A7FC-C8389C6318B9}">
      <dgm:prSet/>
      <dgm:spPr/>
      <dgm:t>
        <a:bodyPr/>
        <a:lstStyle/>
        <a:p>
          <a:endParaRPr lang="en-US"/>
        </a:p>
      </dgm:t>
    </dgm:pt>
    <dgm:pt modelId="{65D2EA11-C12D-834C-B40A-7DEB9BC623FF}">
      <dgm:prSet phldrT="[Text]" custT="1"/>
      <dgm:spPr>
        <a:xfrm>
          <a:off x="3284395" y="1973155"/>
          <a:ext cx="1194792" cy="597396"/>
        </a:xfrm>
        <a:prstGeom prst="roundRect">
          <a:avLst/>
        </a:prstGeom>
      </dgm:spPr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US" sz="2000" dirty="0">
              <a:latin typeface="Calibri" panose="020F0502020204030204"/>
              <a:ea typeface="+mn-ea"/>
              <a:cs typeface="+mn-cs"/>
            </a:rPr>
            <a:t>Portal of exit</a:t>
          </a:r>
        </a:p>
      </dgm:t>
    </dgm:pt>
    <dgm:pt modelId="{8D49C783-C933-B74A-9BA9-E9A7EE2DF311}" type="parTrans" cxnId="{D9F14E1E-D008-5548-A093-183F62436113}">
      <dgm:prSet/>
      <dgm:spPr/>
      <dgm:t>
        <a:bodyPr/>
        <a:lstStyle/>
        <a:p>
          <a:endParaRPr lang="en-US"/>
        </a:p>
      </dgm:t>
    </dgm:pt>
    <dgm:pt modelId="{48735CD7-E565-5B45-AC02-79F53663CA31}" type="sibTrans" cxnId="{D9F14E1E-D008-5548-A093-183F62436113}">
      <dgm:prSet/>
      <dgm:spPr/>
      <dgm:t>
        <a:bodyPr/>
        <a:lstStyle/>
        <a:p>
          <a:endParaRPr lang="en-US"/>
        </a:p>
      </dgm:t>
    </dgm:pt>
    <dgm:pt modelId="{9A22B3CA-F111-AB42-9E9E-732A95058E8C}" type="pres">
      <dgm:prSet presAssocID="{5F3E9CDD-B01B-D546-A871-FC2DB81DBC6D}" presName="Name0" presStyleCnt="0">
        <dgm:presLayoutVars>
          <dgm:dir/>
          <dgm:resizeHandles val="exact"/>
        </dgm:presLayoutVars>
      </dgm:prSet>
      <dgm:spPr/>
    </dgm:pt>
    <dgm:pt modelId="{3651EE92-B397-8642-B983-5E2C3928AFBA}" type="pres">
      <dgm:prSet presAssocID="{5F3E9CDD-B01B-D546-A871-FC2DB81DBC6D}" presName="cycle" presStyleCnt="0"/>
      <dgm:spPr/>
    </dgm:pt>
    <dgm:pt modelId="{771F0E5A-E503-854B-B7B5-4AE2BFFFF6E5}" type="pres">
      <dgm:prSet presAssocID="{7F1F1D78-564F-FD4A-B310-1185F8C4E566}" presName="nodeFirstNode" presStyleLbl="node1" presStyleIdx="0" presStyleCnt="6" custScaleX="217609" custScaleY="93534" custRadScaleRad="100000">
        <dgm:presLayoutVars>
          <dgm:bulletEnabled val="1"/>
        </dgm:presLayoutVars>
      </dgm:prSet>
      <dgm:spPr/>
    </dgm:pt>
    <dgm:pt modelId="{8D9D6AA1-471C-724D-9C7A-2B6B82CF3FAC}" type="pres">
      <dgm:prSet presAssocID="{49FD9FC0-DD41-7E4E-9F72-299F42A87EFA}" presName="sibTransFirstNode" presStyleLbl="bgShp" presStyleIdx="0" presStyleCnt="1" custAng="20287335" custScaleX="107606" custScaleY="101469" custLinFactNeighborX="0" custLinFactNeighborY="27002"/>
      <dgm:spPr/>
    </dgm:pt>
    <dgm:pt modelId="{D7177A68-3344-FD4C-8DB7-8E42AA1C6017}" type="pres">
      <dgm:prSet presAssocID="{2B51186E-9B26-154C-9AFD-5FE892A9A88F}" presName="nodeFollowingNodes" presStyleLbl="node1" presStyleIdx="1" presStyleCnt="6" custScaleX="217609" custScaleY="93534" custRadScaleRad="144083" custRadScaleInc="35401">
        <dgm:presLayoutVars>
          <dgm:bulletEnabled val="1"/>
        </dgm:presLayoutVars>
      </dgm:prSet>
      <dgm:spPr/>
    </dgm:pt>
    <dgm:pt modelId="{FE53036B-0133-494B-97E0-18890468BB4E}" type="pres">
      <dgm:prSet presAssocID="{65D2EA11-C12D-834C-B40A-7DEB9BC623FF}" presName="nodeFollowingNodes" presStyleLbl="node1" presStyleIdx="2" presStyleCnt="6" custScaleX="217609" custScaleY="93534" custRadScaleRad="147611" custRadScaleInc="-24963">
        <dgm:presLayoutVars>
          <dgm:bulletEnabled val="1"/>
        </dgm:presLayoutVars>
      </dgm:prSet>
      <dgm:spPr/>
    </dgm:pt>
    <dgm:pt modelId="{E305C9F7-6D9C-804B-8EA8-9D6317DF9A94}" type="pres">
      <dgm:prSet presAssocID="{AE10092D-87A5-8B49-BF42-8BDDE630813E}" presName="nodeFollowingNodes" presStyleLbl="node1" presStyleIdx="3" presStyleCnt="6" custScaleX="217609" custScaleY="96523" custRadScaleRad="107467">
        <dgm:presLayoutVars>
          <dgm:bulletEnabled val="1"/>
        </dgm:presLayoutVars>
      </dgm:prSet>
      <dgm:spPr/>
    </dgm:pt>
    <dgm:pt modelId="{3FFBDE91-D978-0644-967D-FF6FD9DF9AAF}" type="pres">
      <dgm:prSet presAssocID="{C7638842-E72E-CE41-A80B-6EA6E7B2DCF7}" presName="nodeFollowingNodes" presStyleLbl="node1" presStyleIdx="4" presStyleCnt="6" custScaleX="217609" custScaleY="93534" custRadScaleRad="144790" custRadScaleInc="27258">
        <dgm:presLayoutVars>
          <dgm:bulletEnabled val="1"/>
        </dgm:presLayoutVars>
      </dgm:prSet>
      <dgm:spPr/>
    </dgm:pt>
    <dgm:pt modelId="{90E9BE42-9D66-D544-8F30-C1FF57517E61}" type="pres">
      <dgm:prSet presAssocID="{257DD130-084A-864C-AE5D-E6F42BC30FC6}" presName="nodeFollowingNodes" presStyleLbl="node1" presStyleIdx="5" presStyleCnt="6" custScaleX="217609" custScaleY="93534" custRadScaleRad="143085" custRadScaleInc="-32293">
        <dgm:presLayoutVars>
          <dgm:bulletEnabled val="1"/>
        </dgm:presLayoutVars>
      </dgm:prSet>
      <dgm:spPr/>
    </dgm:pt>
  </dgm:ptLst>
  <dgm:cxnLst>
    <dgm:cxn modelId="{3887820A-2ADB-1945-BF54-E0B0C4CCF74A}" type="presOf" srcId="{7F1F1D78-564F-FD4A-B310-1185F8C4E566}" destId="{771F0E5A-E503-854B-B7B5-4AE2BFFFF6E5}" srcOrd="0" destOrd="0" presId="urn:microsoft.com/office/officeart/2005/8/layout/cycle3"/>
    <dgm:cxn modelId="{D9F14E1E-D008-5548-A093-183F62436113}" srcId="{5F3E9CDD-B01B-D546-A871-FC2DB81DBC6D}" destId="{65D2EA11-C12D-834C-B40A-7DEB9BC623FF}" srcOrd="2" destOrd="0" parTransId="{8D49C783-C933-B74A-9BA9-E9A7EE2DF311}" sibTransId="{48735CD7-E565-5B45-AC02-79F53663CA31}"/>
    <dgm:cxn modelId="{51931F33-2A75-2744-BB10-5D632BC0F810}" type="presOf" srcId="{257DD130-084A-864C-AE5D-E6F42BC30FC6}" destId="{90E9BE42-9D66-D544-8F30-C1FF57517E61}" srcOrd="0" destOrd="0" presId="urn:microsoft.com/office/officeart/2005/8/layout/cycle3"/>
    <dgm:cxn modelId="{550E2040-6E9E-BF46-B88E-0CB42718CEAA}" srcId="{5F3E9CDD-B01B-D546-A871-FC2DB81DBC6D}" destId="{257DD130-084A-864C-AE5D-E6F42BC30FC6}" srcOrd="5" destOrd="0" parTransId="{4F62DD28-1F04-BC4D-9175-3D79153C54D4}" sibTransId="{677EE342-F4D0-4743-A827-A44A11B30313}"/>
    <dgm:cxn modelId="{5A81A746-F780-264C-AEFF-B68871E604FD}" type="presOf" srcId="{49FD9FC0-DD41-7E4E-9F72-299F42A87EFA}" destId="{8D9D6AA1-471C-724D-9C7A-2B6B82CF3FAC}" srcOrd="0" destOrd="0" presId="urn:microsoft.com/office/officeart/2005/8/layout/cycle3"/>
    <dgm:cxn modelId="{5A5D434A-2135-6E4A-A487-6564EEB5B7E6}" type="presOf" srcId="{5F3E9CDD-B01B-D546-A871-FC2DB81DBC6D}" destId="{9A22B3CA-F111-AB42-9E9E-732A95058E8C}" srcOrd="0" destOrd="0" presId="urn:microsoft.com/office/officeart/2005/8/layout/cycle3"/>
    <dgm:cxn modelId="{2B419D4D-16F5-4F4D-A7FC-C8389C6318B9}" srcId="{5F3E9CDD-B01B-D546-A871-FC2DB81DBC6D}" destId="{2B51186E-9B26-154C-9AFD-5FE892A9A88F}" srcOrd="1" destOrd="0" parTransId="{4C040589-DB19-2640-9A1E-BC5247A94D69}" sibTransId="{E69FED13-2C7F-3C4F-AC74-54585B93F168}"/>
    <dgm:cxn modelId="{28E41850-6181-AE46-AA1A-82165A028122}" type="presOf" srcId="{2B51186E-9B26-154C-9AFD-5FE892A9A88F}" destId="{D7177A68-3344-FD4C-8DB7-8E42AA1C6017}" srcOrd="0" destOrd="0" presId="urn:microsoft.com/office/officeart/2005/8/layout/cycle3"/>
    <dgm:cxn modelId="{47624B57-BFB2-FF42-AD97-2D44C68B625C}" type="presOf" srcId="{AE10092D-87A5-8B49-BF42-8BDDE630813E}" destId="{E305C9F7-6D9C-804B-8EA8-9D6317DF9A94}" srcOrd="0" destOrd="0" presId="urn:microsoft.com/office/officeart/2005/8/layout/cycle3"/>
    <dgm:cxn modelId="{50A17498-E193-8A44-91E8-7130C9E30E81}" type="presOf" srcId="{65D2EA11-C12D-834C-B40A-7DEB9BC623FF}" destId="{FE53036B-0133-494B-97E0-18890468BB4E}" srcOrd="0" destOrd="0" presId="urn:microsoft.com/office/officeart/2005/8/layout/cycle3"/>
    <dgm:cxn modelId="{2219BFA7-6F25-CC4A-B25C-74A001872EC0}" srcId="{5F3E9CDD-B01B-D546-A871-FC2DB81DBC6D}" destId="{AE10092D-87A5-8B49-BF42-8BDDE630813E}" srcOrd="3" destOrd="0" parTransId="{2EC9496F-8714-2849-B02E-C23FDF81159D}" sibTransId="{2FE60475-8DBB-0C4E-BADD-C79DEA5BDC87}"/>
    <dgm:cxn modelId="{E83767B0-E504-8244-9D73-820EF114D603}" type="presOf" srcId="{C7638842-E72E-CE41-A80B-6EA6E7B2DCF7}" destId="{3FFBDE91-D978-0644-967D-FF6FD9DF9AAF}" srcOrd="0" destOrd="0" presId="urn:microsoft.com/office/officeart/2005/8/layout/cycle3"/>
    <dgm:cxn modelId="{5555D6C1-6D95-F54B-B746-AB35C13F6945}" srcId="{5F3E9CDD-B01B-D546-A871-FC2DB81DBC6D}" destId="{7F1F1D78-564F-FD4A-B310-1185F8C4E566}" srcOrd="0" destOrd="0" parTransId="{17A86CEA-1A5A-8C4E-822B-1B1F37793895}" sibTransId="{49FD9FC0-DD41-7E4E-9F72-299F42A87EFA}"/>
    <dgm:cxn modelId="{C90358E9-12AA-4244-86C3-DF4123303B02}" srcId="{5F3E9CDD-B01B-D546-A871-FC2DB81DBC6D}" destId="{C7638842-E72E-CE41-A80B-6EA6E7B2DCF7}" srcOrd="4" destOrd="0" parTransId="{ADA49EE3-20DD-AF46-9E6A-003F83436389}" sibTransId="{4D629CD8-8445-BF4A-9EDB-51A98AC5E57B}"/>
    <dgm:cxn modelId="{2BD8BD4E-D6CD-FE4B-8F5F-14A1BF12B68C}" type="presParOf" srcId="{9A22B3CA-F111-AB42-9E9E-732A95058E8C}" destId="{3651EE92-B397-8642-B983-5E2C3928AFBA}" srcOrd="0" destOrd="0" presId="urn:microsoft.com/office/officeart/2005/8/layout/cycle3"/>
    <dgm:cxn modelId="{0B31AEB6-6F17-6E4E-A7B9-5672CBC78B6C}" type="presParOf" srcId="{3651EE92-B397-8642-B983-5E2C3928AFBA}" destId="{771F0E5A-E503-854B-B7B5-4AE2BFFFF6E5}" srcOrd="0" destOrd="0" presId="urn:microsoft.com/office/officeart/2005/8/layout/cycle3"/>
    <dgm:cxn modelId="{6662F009-B644-2440-B6C7-EE9ED93F5069}" type="presParOf" srcId="{3651EE92-B397-8642-B983-5E2C3928AFBA}" destId="{8D9D6AA1-471C-724D-9C7A-2B6B82CF3FAC}" srcOrd="1" destOrd="0" presId="urn:microsoft.com/office/officeart/2005/8/layout/cycle3"/>
    <dgm:cxn modelId="{2116859A-EA47-A049-977B-332435890711}" type="presParOf" srcId="{3651EE92-B397-8642-B983-5E2C3928AFBA}" destId="{D7177A68-3344-FD4C-8DB7-8E42AA1C6017}" srcOrd="2" destOrd="0" presId="urn:microsoft.com/office/officeart/2005/8/layout/cycle3"/>
    <dgm:cxn modelId="{678C8DDA-2363-0344-9641-6C4B1980D719}" type="presParOf" srcId="{3651EE92-B397-8642-B983-5E2C3928AFBA}" destId="{FE53036B-0133-494B-97E0-18890468BB4E}" srcOrd="3" destOrd="0" presId="urn:microsoft.com/office/officeart/2005/8/layout/cycle3"/>
    <dgm:cxn modelId="{F6A0DA1A-40AB-D249-A312-7CC8B5A70D42}" type="presParOf" srcId="{3651EE92-B397-8642-B983-5E2C3928AFBA}" destId="{E305C9F7-6D9C-804B-8EA8-9D6317DF9A94}" srcOrd="4" destOrd="0" presId="urn:microsoft.com/office/officeart/2005/8/layout/cycle3"/>
    <dgm:cxn modelId="{42DFC9D6-78EC-AD46-803A-C5BEF4D17762}" type="presParOf" srcId="{3651EE92-B397-8642-B983-5E2C3928AFBA}" destId="{3FFBDE91-D978-0644-967D-FF6FD9DF9AAF}" srcOrd="5" destOrd="0" presId="urn:microsoft.com/office/officeart/2005/8/layout/cycle3"/>
    <dgm:cxn modelId="{37C31644-D3DA-C34E-BC90-681010774B94}" type="presParOf" srcId="{3651EE92-B397-8642-B983-5E2C3928AFBA}" destId="{90E9BE42-9D66-D544-8F30-C1FF57517E61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37C61E-76F3-4BC2-BCB0-268B1E881A55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6CBED5D-FE52-45C7-90D4-44FE9B780969}">
      <dgm:prSet phldrT="[Text]" custT="1"/>
      <dgm:spPr/>
      <dgm:t>
        <a:bodyPr/>
        <a:lstStyle/>
        <a:p>
          <a:r>
            <a:rPr lang="en-AU" sz="2200" dirty="0"/>
            <a:t>Virus</a:t>
          </a:r>
        </a:p>
      </dgm:t>
    </dgm:pt>
    <dgm:pt modelId="{6729A722-ACF1-4A73-B452-34577501211E}" type="parTrans" cxnId="{B49C5878-969F-432E-864E-D6A48A3EC6A6}">
      <dgm:prSet/>
      <dgm:spPr/>
      <dgm:t>
        <a:bodyPr/>
        <a:lstStyle/>
        <a:p>
          <a:endParaRPr lang="en-AU"/>
        </a:p>
      </dgm:t>
    </dgm:pt>
    <dgm:pt modelId="{861E39BB-1064-4746-AA2D-9426546215EB}" type="sibTrans" cxnId="{B49C5878-969F-432E-864E-D6A48A3EC6A6}">
      <dgm:prSet/>
      <dgm:spPr/>
      <dgm:t>
        <a:bodyPr/>
        <a:lstStyle/>
        <a:p>
          <a:endParaRPr lang="en-AU"/>
        </a:p>
      </dgm:t>
    </dgm:pt>
    <dgm:pt modelId="{A133CF93-9D8C-47B8-A782-6343E444C9B1}">
      <dgm:prSet phldrT="[Text]" custT="1"/>
      <dgm:spPr/>
      <dgm:t>
        <a:bodyPr/>
        <a:lstStyle/>
        <a:p>
          <a:r>
            <a:rPr lang="en-AU" sz="2200" dirty="0"/>
            <a:t>Bacteria</a:t>
          </a:r>
        </a:p>
      </dgm:t>
    </dgm:pt>
    <dgm:pt modelId="{AC21ED6E-A3E1-407B-9C7A-9D94F83AC2E9}" type="parTrans" cxnId="{D2AAFC2B-586D-456B-9DF5-17092828E988}">
      <dgm:prSet/>
      <dgm:spPr/>
      <dgm:t>
        <a:bodyPr/>
        <a:lstStyle/>
        <a:p>
          <a:endParaRPr lang="en-AU"/>
        </a:p>
      </dgm:t>
    </dgm:pt>
    <dgm:pt modelId="{00D00577-C335-4D95-AFAE-A9E8F99203E5}" type="sibTrans" cxnId="{D2AAFC2B-586D-456B-9DF5-17092828E988}">
      <dgm:prSet/>
      <dgm:spPr/>
      <dgm:t>
        <a:bodyPr/>
        <a:lstStyle/>
        <a:p>
          <a:endParaRPr lang="en-AU"/>
        </a:p>
      </dgm:t>
    </dgm:pt>
    <dgm:pt modelId="{4CA96B65-E2B0-4E61-B774-59D40E2187EB}">
      <dgm:prSet phldrT="[Text]" custT="1"/>
      <dgm:spPr/>
      <dgm:t>
        <a:bodyPr/>
        <a:lstStyle/>
        <a:p>
          <a:r>
            <a:rPr lang="en-AU" sz="2200" dirty="0"/>
            <a:t>Fungi</a:t>
          </a:r>
        </a:p>
      </dgm:t>
    </dgm:pt>
    <dgm:pt modelId="{E7DBD8C3-AFBE-4A3E-A3DC-127EFAC82A3F}" type="parTrans" cxnId="{A9FF91B5-759A-4183-83A9-0B97B89F327E}">
      <dgm:prSet/>
      <dgm:spPr/>
      <dgm:t>
        <a:bodyPr/>
        <a:lstStyle/>
        <a:p>
          <a:endParaRPr lang="en-AU"/>
        </a:p>
      </dgm:t>
    </dgm:pt>
    <dgm:pt modelId="{BA3F95B1-E074-4F5F-B79D-09659010BDCF}" type="sibTrans" cxnId="{A9FF91B5-759A-4183-83A9-0B97B89F327E}">
      <dgm:prSet/>
      <dgm:spPr/>
      <dgm:t>
        <a:bodyPr/>
        <a:lstStyle/>
        <a:p>
          <a:endParaRPr lang="en-AU"/>
        </a:p>
      </dgm:t>
    </dgm:pt>
    <dgm:pt modelId="{C4B5BD9E-6C07-4281-862C-2A12DE11C57A}">
      <dgm:prSet phldrT="[Text]" custT="1"/>
      <dgm:spPr/>
      <dgm:t>
        <a:bodyPr/>
        <a:lstStyle/>
        <a:p>
          <a:r>
            <a:rPr lang="en-AU" sz="2200" dirty="0"/>
            <a:t>Parasite</a:t>
          </a:r>
        </a:p>
      </dgm:t>
    </dgm:pt>
    <dgm:pt modelId="{430D4409-C5F0-4765-BE18-72A70502329B}" type="parTrans" cxnId="{939DC70D-5D05-4B0D-BCFF-E7544F05D2BB}">
      <dgm:prSet/>
      <dgm:spPr/>
      <dgm:t>
        <a:bodyPr/>
        <a:lstStyle/>
        <a:p>
          <a:endParaRPr lang="en-AU"/>
        </a:p>
      </dgm:t>
    </dgm:pt>
    <dgm:pt modelId="{A30CD2A7-5DCD-45D1-9FEA-C3DFE669E230}" type="sibTrans" cxnId="{939DC70D-5D05-4B0D-BCFF-E7544F05D2BB}">
      <dgm:prSet/>
      <dgm:spPr/>
      <dgm:t>
        <a:bodyPr/>
        <a:lstStyle/>
        <a:p>
          <a:endParaRPr lang="en-AU"/>
        </a:p>
      </dgm:t>
    </dgm:pt>
    <dgm:pt modelId="{ADDE97FA-53CF-404E-AD44-267A86258614}" type="pres">
      <dgm:prSet presAssocID="{0D37C61E-76F3-4BC2-BCB0-268B1E881A55}" presName="Name0" presStyleCnt="0">
        <dgm:presLayoutVars>
          <dgm:dir/>
          <dgm:resizeHandles val="exact"/>
        </dgm:presLayoutVars>
      </dgm:prSet>
      <dgm:spPr/>
    </dgm:pt>
    <dgm:pt modelId="{45CFECBB-376B-4BFD-A503-125FF227E348}" type="pres">
      <dgm:prSet presAssocID="{B6CBED5D-FE52-45C7-90D4-44FE9B780969}" presName="node" presStyleLbl="node1" presStyleIdx="0" presStyleCnt="4">
        <dgm:presLayoutVars>
          <dgm:bulletEnabled val="1"/>
        </dgm:presLayoutVars>
      </dgm:prSet>
      <dgm:spPr/>
    </dgm:pt>
    <dgm:pt modelId="{B55A9684-754B-4B2A-B15A-6916F3F3DF25}" type="pres">
      <dgm:prSet presAssocID="{861E39BB-1064-4746-AA2D-9426546215EB}" presName="sibTrans" presStyleCnt="0"/>
      <dgm:spPr/>
    </dgm:pt>
    <dgm:pt modelId="{00E56C85-1145-4D1B-84BA-BFF9BD14F7BE}" type="pres">
      <dgm:prSet presAssocID="{A133CF93-9D8C-47B8-A782-6343E444C9B1}" presName="node" presStyleLbl="node1" presStyleIdx="1" presStyleCnt="4">
        <dgm:presLayoutVars>
          <dgm:bulletEnabled val="1"/>
        </dgm:presLayoutVars>
      </dgm:prSet>
      <dgm:spPr/>
    </dgm:pt>
    <dgm:pt modelId="{D17E455B-4707-4429-BFC8-D04252B16679}" type="pres">
      <dgm:prSet presAssocID="{00D00577-C335-4D95-AFAE-A9E8F99203E5}" presName="sibTrans" presStyleCnt="0"/>
      <dgm:spPr/>
    </dgm:pt>
    <dgm:pt modelId="{A9A7D2C0-2480-4F39-99B1-F9CF12AFE919}" type="pres">
      <dgm:prSet presAssocID="{4CA96B65-E2B0-4E61-B774-59D40E2187EB}" presName="node" presStyleLbl="node1" presStyleIdx="2" presStyleCnt="4">
        <dgm:presLayoutVars>
          <dgm:bulletEnabled val="1"/>
        </dgm:presLayoutVars>
      </dgm:prSet>
      <dgm:spPr/>
    </dgm:pt>
    <dgm:pt modelId="{F0FDE159-95B5-4542-A12A-D098183CE1D2}" type="pres">
      <dgm:prSet presAssocID="{BA3F95B1-E074-4F5F-B79D-09659010BDCF}" presName="sibTrans" presStyleCnt="0"/>
      <dgm:spPr/>
    </dgm:pt>
    <dgm:pt modelId="{B85CC570-9B36-4B8A-962A-A9FA13D55811}" type="pres">
      <dgm:prSet presAssocID="{C4B5BD9E-6C07-4281-862C-2A12DE11C57A}" presName="node" presStyleLbl="node1" presStyleIdx="3" presStyleCnt="4">
        <dgm:presLayoutVars>
          <dgm:bulletEnabled val="1"/>
        </dgm:presLayoutVars>
      </dgm:prSet>
      <dgm:spPr/>
    </dgm:pt>
  </dgm:ptLst>
  <dgm:cxnLst>
    <dgm:cxn modelId="{939DC70D-5D05-4B0D-BCFF-E7544F05D2BB}" srcId="{0D37C61E-76F3-4BC2-BCB0-268B1E881A55}" destId="{C4B5BD9E-6C07-4281-862C-2A12DE11C57A}" srcOrd="3" destOrd="0" parTransId="{430D4409-C5F0-4765-BE18-72A70502329B}" sibTransId="{A30CD2A7-5DCD-45D1-9FEA-C3DFE669E230}"/>
    <dgm:cxn modelId="{00480226-01BB-46BC-B809-8C4C3E7564F0}" type="presOf" srcId="{C4B5BD9E-6C07-4281-862C-2A12DE11C57A}" destId="{B85CC570-9B36-4B8A-962A-A9FA13D55811}" srcOrd="0" destOrd="0" presId="urn:microsoft.com/office/officeart/2005/8/layout/hList6"/>
    <dgm:cxn modelId="{AC0D4927-DB30-4CC4-969E-BE1A67437FDF}" type="presOf" srcId="{A133CF93-9D8C-47B8-A782-6343E444C9B1}" destId="{00E56C85-1145-4D1B-84BA-BFF9BD14F7BE}" srcOrd="0" destOrd="0" presId="urn:microsoft.com/office/officeart/2005/8/layout/hList6"/>
    <dgm:cxn modelId="{D2AAFC2B-586D-456B-9DF5-17092828E988}" srcId="{0D37C61E-76F3-4BC2-BCB0-268B1E881A55}" destId="{A133CF93-9D8C-47B8-A782-6343E444C9B1}" srcOrd="1" destOrd="0" parTransId="{AC21ED6E-A3E1-407B-9C7A-9D94F83AC2E9}" sibTransId="{00D00577-C335-4D95-AFAE-A9E8F99203E5}"/>
    <dgm:cxn modelId="{E1D1945E-4058-4FB2-BAE7-3C5E0982F585}" type="presOf" srcId="{B6CBED5D-FE52-45C7-90D4-44FE9B780969}" destId="{45CFECBB-376B-4BFD-A503-125FF227E348}" srcOrd="0" destOrd="0" presId="urn:microsoft.com/office/officeart/2005/8/layout/hList6"/>
    <dgm:cxn modelId="{B65F1F49-5316-41A4-A2FD-DEF7750675C9}" type="presOf" srcId="{0D37C61E-76F3-4BC2-BCB0-268B1E881A55}" destId="{ADDE97FA-53CF-404E-AD44-267A86258614}" srcOrd="0" destOrd="0" presId="urn:microsoft.com/office/officeart/2005/8/layout/hList6"/>
    <dgm:cxn modelId="{CB791F53-65A2-40A8-B85C-9429548825DF}" type="presOf" srcId="{4CA96B65-E2B0-4E61-B774-59D40E2187EB}" destId="{A9A7D2C0-2480-4F39-99B1-F9CF12AFE919}" srcOrd="0" destOrd="0" presId="urn:microsoft.com/office/officeart/2005/8/layout/hList6"/>
    <dgm:cxn modelId="{B49C5878-969F-432E-864E-D6A48A3EC6A6}" srcId="{0D37C61E-76F3-4BC2-BCB0-268B1E881A55}" destId="{B6CBED5D-FE52-45C7-90D4-44FE9B780969}" srcOrd="0" destOrd="0" parTransId="{6729A722-ACF1-4A73-B452-34577501211E}" sibTransId="{861E39BB-1064-4746-AA2D-9426546215EB}"/>
    <dgm:cxn modelId="{A9FF91B5-759A-4183-83A9-0B97B89F327E}" srcId="{0D37C61E-76F3-4BC2-BCB0-268B1E881A55}" destId="{4CA96B65-E2B0-4E61-B774-59D40E2187EB}" srcOrd="2" destOrd="0" parTransId="{E7DBD8C3-AFBE-4A3E-A3DC-127EFAC82A3F}" sibTransId="{BA3F95B1-E074-4F5F-B79D-09659010BDCF}"/>
    <dgm:cxn modelId="{BFFF1092-DE07-4232-A3A9-BF96941A88F6}" type="presParOf" srcId="{ADDE97FA-53CF-404E-AD44-267A86258614}" destId="{45CFECBB-376B-4BFD-A503-125FF227E348}" srcOrd="0" destOrd="0" presId="urn:microsoft.com/office/officeart/2005/8/layout/hList6"/>
    <dgm:cxn modelId="{F447E0DB-D2AA-4893-BE0F-E14B7032E440}" type="presParOf" srcId="{ADDE97FA-53CF-404E-AD44-267A86258614}" destId="{B55A9684-754B-4B2A-B15A-6916F3F3DF25}" srcOrd="1" destOrd="0" presId="urn:microsoft.com/office/officeart/2005/8/layout/hList6"/>
    <dgm:cxn modelId="{186B2D82-307B-4135-8E8A-9189155AACC4}" type="presParOf" srcId="{ADDE97FA-53CF-404E-AD44-267A86258614}" destId="{00E56C85-1145-4D1B-84BA-BFF9BD14F7BE}" srcOrd="2" destOrd="0" presId="urn:microsoft.com/office/officeart/2005/8/layout/hList6"/>
    <dgm:cxn modelId="{264600C0-64CB-49F7-B2BB-AC9C23EADCC4}" type="presParOf" srcId="{ADDE97FA-53CF-404E-AD44-267A86258614}" destId="{D17E455B-4707-4429-BFC8-D04252B16679}" srcOrd="3" destOrd="0" presId="urn:microsoft.com/office/officeart/2005/8/layout/hList6"/>
    <dgm:cxn modelId="{1FF89B37-45AC-45B4-AEAF-65116AC7F6BE}" type="presParOf" srcId="{ADDE97FA-53CF-404E-AD44-267A86258614}" destId="{A9A7D2C0-2480-4F39-99B1-F9CF12AFE919}" srcOrd="4" destOrd="0" presId="urn:microsoft.com/office/officeart/2005/8/layout/hList6"/>
    <dgm:cxn modelId="{08CCDD01-9EBC-400D-AB96-4C0E8FCD4CA3}" type="presParOf" srcId="{ADDE97FA-53CF-404E-AD44-267A86258614}" destId="{F0FDE159-95B5-4542-A12A-D098183CE1D2}" srcOrd="5" destOrd="0" presId="urn:microsoft.com/office/officeart/2005/8/layout/hList6"/>
    <dgm:cxn modelId="{D9376CA1-21ED-437F-9DF6-766FBF63AB98}" type="presParOf" srcId="{ADDE97FA-53CF-404E-AD44-267A86258614}" destId="{B85CC570-9B36-4B8A-962A-A9FA13D55811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6C0958-9BC1-43A9-8AA5-63FBF53F116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CBFCDBDD-BDB0-45F5-87B8-897BF3CCDE9A}">
      <dgm:prSet phldrT="[Text]" custT="1"/>
      <dgm:spPr/>
      <dgm:t>
        <a:bodyPr/>
        <a:lstStyle/>
        <a:p>
          <a:r>
            <a:rPr lang="en-AU" sz="2200" dirty="0"/>
            <a:t>Colonisation</a:t>
          </a:r>
        </a:p>
      </dgm:t>
    </dgm:pt>
    <dgm:pt modelId="{8D3C9679-CD3D-43D4-9AA7-A8CF86BE8B36}" type="parTrans" cxnId="{6EAB3273-1D48-497E-AC45-6C41758DB007}">
      <dgm:prSet/>
      <dgm:spPr/>
      <dgm:t>
        <a:bodyPr/>
        <a:lstStyle/>
        <a:p>
          <a:endParaRPr lang="en-AU"/>
        </a:p>
      </dgm:t>
    </dgm:pt>
    <dgm:pt modelId="{8AF44B96-960A-4A33-8974-F90C67D11247}" type="sibTrans" cxnId="{6EAB3273-1D48-497E-AC45-6C41758DB007}">
      <dgm:prSet/>
      <dgm:spPr/>
      <dgm:t>
        <a:bodyPr/>
        <a:lstStyle/>
        <a:p>
          <a:endParaRPr lang="en-AU"/>
        </a:p>
      </dgm:t>
    </dgm:pt>
    <dgm:pt modelId="{6B611D68-D929-42DD-B23D-F27362D93F9F}">
      <dgm:prSet phldrT="[Text]" custT="1"/>
      <dgm:spPr/>
      <dgm:t>
        <a:bodyPr/>
        <a:lstStyle/>
        <a:p>
          <a:r>
            <a:rPr lang="en-AU" sz="2200"/>
            <a:t>Infection</a:t>
          </a:r>
        </a:p>
      </dgm:t>
    </dgm:pt>
    <dgm:pt modelId="{D45709A0-86C8-45D6-BC46-A428D022554F}" type="parTrans" cxnId="{9E86A524-2FCF-4AA9-BF3C-05061B73FAE7}">
      <dgm:prSet/>
      <dgm:spPr/>
      <dgm:t>
        <a:bodyPr/>
        <a:lstStyle/>
        <a:p>
          <a:endParaRPr lang="en-AU"/>
        </a:p>
      </dgm:t>
    </dgm:pt>
    <dgm:pt modelId="{379FEED3-74F6-4E03-985B-442AB316C8F3}" type="sibTrans" cxnId="{9E86A524-2FCF-4AA9-BF3C-05061B73FAE7}">
      <dgm:prSet/>
      <dgm:spPr/>
      <dgm:t>
        <a:bodyPr/>
        <a:lstStyle/>
        <a:p>
          <a:endParaRPr lang="en-AU"/>
        </a:p>
      </dgm:t>
    </dgm:pt>
    <dgm:pt modelId="{FA7C0144-2234-4A7A-9C2A-492E803E11F5}">
      <dgm:prSet phldrT="[Text]" custT="1"/>
      <dgm:spPr/>
      <dgm:t>
        <a:bodyPr/>
        <a:lstStyle/>
        <a:p>
          <a:r>
            <a:rPr lang="en-AU" sz="2200" dirty="0"/>
            <a:t>Disease</a:t>
          </a:r>
        </a:p>
      </dgm:t>
    </dgm:pt>
    <dgm:pt modelId="{3021FA0D-5D35-40FD-A887-47E5191CF3D7}" type="parTrans" cxnId="{8862BA04-62A1-4546-9470-ACD2779AC8FC}">
      <dgm:prSet/>
      <dgm:spPr/>
      <dgm:t>
        <a:bodyPr/>
        <a:lstStyle/>
        <a:p>
          <a:endParaRPr lang="en-AU"/>
        </a:p>
      </dgm:t>
    </dgm:pt>
    <dgm:pt modelId="{13F8E3C5-3270-4F87-9D9E-73DE65D09FC5}" type="sibTrans" cxnId="{8862BA04-62A1-4546-9470-ACD2779AC8FC}">
      <dgm:prSet/>
      <dgm:spPr/>
      <dgm:t>
        <a:bodyPr/>
        <a:lstStyle/>
        <a:p>
          <a:endParaRPr lang="en-AU"/>
        </a:p>
      </dgm:t>
    </dgm:pt>
    <dgm:pt modelId="{A953C543-CAB4-4A72-8622-EBAD7E6758F9}">
      <dgm:prSet phldrT="[Text]" custT="1"/>
      <dgm:spPr/>
      <dgm:t>
        <a:bodyPr/>
        <a:lstStyle/>
        <a:p>
          <a:r>
            <a:rPr lang="en-AU" sz="2200" dirty="0"/>
            <a:t>Exposure</a:t>
          </a:r>
        </a:p>
      </dgm:t>
    </dgm:pt>
    <dgm:pt modelId="{9FA6B1EF-5DAF-4FB3-85F2-72565D07AEC1}" type="parTrans" cxnId="{00A91DAA-601F-4D24-9B6B-AD31C5D780E2}">
      <dgm:prSet/>
      <dgm:spPr/>
      <dgm:t>
        <a:bodyPr/>
        <a:lstStyle/>
        <a:p>
          <a:endParaRPr lang="en-PH"/>
        </a:p>
      </dgm:t>
    </dgm:pt>
    <dgm:pt modelId="{61902855-F352-48A8-B718-100EB86446FE}" type="sibTrans" cxnId="{00A91DAA-601F-4D24-9B6B-AD31C5D780E2}">
      <dgm:prSet/>
      <dgm:spPr/>
      <dgm:t>
        <a:bodyPr/>
        <a:lstStyle/>
        <a:p>
          <a:endParaRPr lang="en-PH"/>
        </a:p>
      </dgm:t>
    </dgm:pt>
    <dgm:pt modelId="{999E7A81-CC8C-495A-AE04-2356097EFC0D}" type="pres">
      <dgm:prSet presAssocID="{946C0958-9BC1-43A9-8AA5-63FBF53F1169}" presName="diagram" presStyleCnt="0">
        <dgm:presLayoutVars>
          <dgm:dir/>
          <dgm:resizeHandles val="exact"/>
        </dgm:presLayoutVars>
      </dgm:prSet>
      <dgm:spPr/>
    </dgm:pt>
    <dgm:pt modelId="{621D864D-799F-4534-8E8A-EFAC1766C4F1}" type="pres">
      <dgm:prSet presAssocID="{A953C543-CAB4-4A72-8622-EBAD7E6758F9}" presName="node" presStyleLbl="node1" presStyleIdx="0" presStyleCnt="4">
        <dgm:presLayoutVars>
          <dgm:bulletEnabled val="1"/>
        </dgm:presLayoutVars>
      </dgm:prSet>
      <dgm:spPr/>
    </dgm:pt>
    <dgm:pt modelId="{43DB13DA-6F0A-44FD-A75B-A14739709ACC}" type="pres">
      <dgm:prSet presAssocID="{61902855-F352-48A8-B718-100EB86446FE}" presName="sibTrans" presStyleCnt="0"/>
      <dgm:spPr/>
    </dgm:pt>
    <dgm:pt modelId="{6D30B042-68C9-4ABC-B168-53906C1CB762}" type="pres">
      <dgm:prSet presAssocID="{CBFCDBDD-BDB0-45F5-87B8-897BF3CCDE9A}" presName="node" presStyleLbl="node1" presStyleIdx="1" presStyleCnt="4">
        <dgm:presLayoutVars>
          <dgm:bulletEnabled val="1"/>
        </dgm:presLayoutVars>
      </dgm:prSet>
      <dgm:spPr/>
    </dgm:pt>
    <dgm:pt modelId="{7AFA561C-53B2-4F77-BF7C-87FFCFA32727}" type="pres">
      <dgm:prSet presAssocID="{8AF44B96-960A-4A33-8974-F90C67D11247}" presName="sibTrans" presStyleCnt="0"/>
      <dgm:spPr/>
    </dgm:pt>
    <dgm:pt modelId="{70530E05-6AE4-479F-B35B-B9E75A5139A2}" type="pres">
      <dgm:prSet presAssocID="{6B611D68-D929-42DD-B23D-F27362D93F9F}" presName="node" presStyleLbl="node1" presStyleIdx="2" presStyleCnt="4">
        <dgm:presLayoutVars>
          <dgm:bulletEnabled val="1"/>
        </dgm:presLayoutVars>
      </dgm:prSet>
      <dgm:spPr/>
    </dgm:pt>
    <dgm:pt modelId="{EB183FD1-A7BD-4214-B42E-DE385C71A581}" type="pres">
      <dgm:prSet presAssocID="{379FEED3-74F6-4E03-985B-442AB316C8F3}" presName="sibTrans" presStyleCnt="0"/>
      <dgm:spPr/>
    </dgm:pt>
    <dgm:pt modelId="{FA2DB1DF-05E3-4AE1-B4A8-D783F82D18EA}" type="pres">
      <dgm:prSet presAssocID="{FA7C0144-2234-4A7A-9C2A-492E803E11F5}" presName="node" presStyleLbl="node1" presStyleIdx="3" presStyleCnt="4">
        <dgm:presLayoutVars>
          <dgm:bulletEnabled val="1"/>
        </dgm:presLayoutVars>
      </dgm:prSet>
      <dgm:spPr/>
    </dgm:pt>
  </dgm:ptLst>
  <dgm:cxnLst>
    <dgm:cxn modelId="{8862BA04-62A1-4546-9470-ACD2779AC8FC}" srcId="{946C0958-9BC1-43A9-8AA5-63FBF53F1169}" destId="{FA7C0144-2234-4A7A-9C2A-492E803E11F5}" srcOrd="3" destOrd="0" parTransId="{3021FA0D-5D35-40FD-A887-47E5191CF3D7}" sibTransId="{13F8E3C5-3270-4F87-9D9E-73DE65D09FC5}"/>
    <dgm:cxn modelId="{C22D7D1A-800A-47CD-9D9B-088C5BBC0AAC}" type="presOf" srcId="{FA7C0144-2234-4A7A-9C2A-492E803E11F5}" destId="{FA2DB1DF-05E3-4AE1-B4A8-D783F82D18EA}" srcOrd="0" destOrd="0" presId="urn:microsoft.com/office/officeart/2005/8/layout/default"/>
    <dgm:cxn modelId="{9E86A524-2FCF-4AA9-BF3C-05061B73FAE7}" srcId="{946C0958-9BC1-43A9-8AA5-63FBF53F1169}" destId="{6B611D68-D929-42DD-B23D-F27362D93F9F}" srcOrd="2" destOrd="0" parTransId="{D45709A0-86C8-45D6-BC46-A428D022554F}" sibTransId="{379FEED3-74F6-4E03-985B-442AB316C8F3}"/>
    <dgm:cxn modelId="{62E91A44-384B-4FF6-BD0B-B7BB97D8068F}" type="presOf" srcId="{6B611D68-D929-42DD-B23D-F27362D93F9F}" destId="{70530E05-6AE4-479F-B35B-B9E75A5139A2}" srcOrd="0" destOrd="0" presId="urn:microsoft.com/office/officeart/2005/8/layout/default"/>
    <dgm:cxn modelId="{6EAB3273-1D48-497E-AC45-6C41758DB007}" srcId="{946C0958-9BC1-43A9-8AA5-63FBF53F1169}" destId="{CBFCDBDD-BDB0-45F5-87B8-897BF3CCDE9A}" srcOrd="1" destOrd="0" parTransId="{8D3C9679-CD3D-43D4-9AA7-A8CF86BE8B36}" sibTransId="{8AF44B96-960A-4A33-8974-F90C67D11247}"/>
    <dgm:cxn modelId="{1A106058-06E4-44C8-8BAC-CFED3E53658D}" type="presOf" srcId="{946C0958-9BC1-43A9-8AA5-63FBF53F1169}" destId="{999E7A81-CC8C-495A-AE04-2356097EFC0D}" srcOrd="0" destOrd="0" presId="urn:microsoft.com/office/officeart/2005/8/layout/default"/>
    <dgm:cxn modelId="{0CA4D37F-EEE8-4361-B4E9-EC29161C3366}" type="presOf" srcId="{A953C543-CAB4-4A72-8622-EBAD7E6758F9}" destId="{621D864D-799F-4534-8E8A-EFAC1766C4F1}" srcOrd="0" destOrd="0" presId="urn:microsoft.com/office/officeart/2005/8/layout/default"/>
    <dgm:cxn modelId="{00A91DAA-601F-4D24-9B6B-AD31C5D780E2}" srcId="{946C0958-9BC1-43A9-8AA5-63FBF53F1169}" destId="{A953C543-CAB4-4A72-8622-EBAD7E6758F9}" srcOrd="0" destOrd="0" parTransId="{9FA6B1EF-5DAF-4FB3-85F2-72565D07AEC1}" sibTransId="{61902855-F352-48A8-B718-100EB86446FE}"/>
    <dgm:cxn modelId="{B778CDCA-91BD-47F6-A079-CC651D62D82B}" type="presOf" srcId="{CBFCDBDD-BDB0-45F5-87B8-897BF3CCDE9A}" destId="{6D30B042-68C9-4ABC-B168-53906C1CB762}" srcOrd="0" destOrd="0" presId="urn:microsoft.com/office/officeart/2005/8/layout/default"/>
    <dgm:cxn modelId="{03C57F42-AEB4-4C85-8EA3-9D1692F701B6}" type="presParOf" srcId="{999E7A81-CC8C-495A-AE04-2356097EFC0D}" destId="{621D864D-799F-4534-8E8A-EFAC1766C4F1}" srcOrd="0" destOrd="0" presId="urn:microsoft.com/office/officeart/2005/8/layout/default"/>
    <dgm:cxn modelId="{DEABBE77-C9A3-4DD9-867F-FC60E28DF0D2}" type="presParOf" srcId="{999E7A81-CC8C-495A-AE04-2356097EFC0D}" destId="{43DB13DA-6F0A-44FD-A75B-A14739709ACC}" srcOrd="1" destOrd="0" presId="urn:microsoft.com/office/officeart/2005/8/layout/default"/>
    <dgm:cxn modelId="{606A830D-6D24-44F5-B775-131C777FABEA}" type="presParOf" srcId="{999E7A81-CC8C-495A-AE04-2356097EFC0D}" destId="{6D30B042-68C9-4ABC-B168-53906C1CB762}" srcOrd="2" destOrd="0" presId="urn:microsoft.com/office/officeart/2005/8/layout/default"/>
    <dgm:cxn modelId="{B0CD53F9-A730-4C41-9232-9E64E1E0DC1D}" type="presParOf" srcId="{999E7A81-CC8C-495A-AE04-2356097EFC0D}" destId="{7AFA561C-53B2-4F77-BF7C-87FFCFA32727}" srcOrd="3" destOrd="0" presId="urn:microsoft.com/office/officeart/2005/8/layout/default"/>
    <dgm:cxn modelId="{86B454E0-E037-4B0C-B7FD-6952D669F388}" type="presParOf" srcId="{999E7A81-CC8C-495A-AE04-2356097EFC0D}" destId="{70530E05-6AE4-479F-B35B-B9E75A5139A2}" srcOrd="4" destOrd="0" presId="urn:microsoft.com/office/officeart/2005/8/layout/default"/>
    <dgm:cxn modelId="{A27246E0-6EA5-423C-8DB9-2C35A41CBA5B}" type="presParOf" srcId="{999E7A81-CC8C-495A-AE04-2356097EFC0D}" destId="{EB183FD1-A7BD-4214-B42E-DE385C71A581}" srcOrd="5" destOrd="0" presId="urn:microsoft.com/office/officeart/2005/8/layout/default"/>
    <dgm:cxn modelId="{5F717026-3067-4BF6-B001-38EB329E9703}" type="presParOf" srcId="{999E7A81-CC8C-495A-AE04-2356097EFC0D}" destId="{FA2DB1DF-05E3-4AE1-B4A8-D783F82D18E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DDB1D9-10BF-42EA-B034-12750B36DD5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57B2C099-FFD6-4BF8-A6C8-7433B64DF7E8}">
      <dgm:prSet phldrT="[Text]" custT="1"/>
      <dgm:spPr/>
      <dgm:t>
        <a:bodyPr/>
        <a:lstStyle/>
        <a:p>
          <a:r>
            <a:rPr lang="en-PH" sz="2000"/>
            <a:t>People</a:t>
          </a:r>
        </a:p>
      </dgm:t>
    </dgm:pt>
    <dgm:pt modelId="{5522F6CA-018A-419D-A622-2E11FC7C002D}" type="parTrans" cxnId="{AE183ED1-AA6A-40A9-A730-D191750F5D45}">
      <dgm:prSet/>
      <dgm:spPr/>
      <dgm:t>
        <a:bodyPr/>
        <a:lstStyle/>
        <a:p>
          <a:endParaRPr lang="en-PH"/>
        </a:p>
      </dgm:t>
    </dgm:pt>
    <dgm:pt modelId="{EF235EBF-D8EF-4481-911C-FBF073C56CDE}" type="sibTrans" cxnId="{AE183ED1-AA6A-40A9-A730-D191750F5D45}">
      <dgm:prSet/>
      <dgm:spPr/>
      <dgm:t>
        <a:bodyPr/>
        <a:lstStyle/>
        <a:p>
          <a:endParaRPr lang="en-PH"/>
        </a:p>
      </dgm:t>
    </dgm:pt>
    <dgm:pt modelId="{72030A9E-6B48-4A87-9F24-3275F6326B88}">
      <dgm:prSet custT="1"/>
      <dgm:spPr/>
      <dgm:t>
        <a:bodyPr/>
        <a:lstStyle/>
        <a:p>
          <a:r>
            <a:rPr lang="en-PH" sz="2000" dirty="0"/>
            <a:t>Animals</a:t>
          </a:r>
        </a:p>
      </dgm:t>
    </dgm:pt>
    <dgm:pt modelId="{B6A2CDEF-924D-4D8C-9754-8909276D4ABF}" type="parTrans" cxnId="{01095B76-DD74-4037-B655-3DA6B1938D9C}">
      <dgm:prSet/>
      <dgm:spPr/>
      <dgm:t>
        <a:bodyPr/>
        <a:lstStyle/>
        <a:p>
          <a:endParaRPr lang="en-PH"/>
        </a:p>
      </dgm:t>
    </dgm:pt>
    <dgm:pt modelId="{9094C859-2163-4487-9083-1F20F8740AA5}" type="sibTrans" cxnId="{01095B76-DD74-4037-B655-3DA6B1938D9C}">
      <dgm:prSet/>
      <dgm:spPr/>
      <dgm:t>
        <a:bodyPr/>
        <a:lstStyle/>
        <a:p>
          <a:endParaRPr lang="en-PH"/>
        </a:p>
      </dgm:t>
    </dgm:pt>
    <dgm:pt modelId="{E9B3EF43-0A62-4049-924B-A51EE82A5E70}">
      <dgm:prSet custT="1"/>
      <dgm:spPr/>
      <dgm:t>
        <a:bodyPr/>
        <a:lstStyle/>
        <a:p>
          <a:r>
            <a:rPr lang="en-PH" sz="2000" dirty="0"/>
            <a:t>Birds</a:t>
          </a:r>
        </a:p>
      </dgm:t>
    </dgm:pt>
    <dgm:pt modelId="{A6A2625E-2EAB-4935-89A4-B3AF465B0F5C}" type="parTrans" cxnId="{1781B36C-2380-40BA-BC97-49D46BB5FE03}">
      <dgm:prSet/>
      <dgm:spPr/>
      <dgm:t>
        <a:bodyPr/>
        <a:lstStyle/>
        <a:p>
          <a:endParaRPr lang="en-PH"/>
        </a:p>
      </dgm:t>
    </dgm:pt>
    <dgm:pt modelId="{C1AA568F-78D8-4A01-8628-CA529886872F}" type="sibTrans" cxnId="{1781B36C-2380-40BA-BC97-49D46BB5FE03}">
      <dgm:prSet/>
      <dgm:spPr/>
      <dgm:t>
        <a:bodyPr/>
        <a:lstStyle/>
        <a:p>
          <a:endParaRPr lang="en-PH"/>
        </a:p>
      </dgm:t>
    </dgm:pt>
    <dgm:pt modelId="{C8562818-2877-4C83-8990-B8EFEC26ED15}">
      <dgm:prSet custT="1"/>
      <dgm:spPr/>
      <dgm:t>
        <a:bodyPr/>
        <a:lstStyle/>
        <a:p>
          <a:r>
            <a:rPr lang="en-PH" sz="2000" dirty="0"/>
            <a:t>Blood </a:t>
          </a:r>
        </a:p>
      </dgm:t>
    </dgm:pt>
    <dgm:pt modelId="{C4517F9F-0CD3-41C0-9F94-53AC041D98C3}" type="parTrans" cxnId="{442F1C2C-92BC-41A4-AA25-E9B5F1A0FC97}">
      <dgm:prSet/>
      <dgm:spPr/>
      <dgm:t>
        <a:bodyPr/>
        <a:lstStyle/>
        <a:p>
          <a:endParaRPr lang="en-PH"/>
        </a:p>
      </dgm:t>
    </dgm:pt>
    <dgm:pt modelId="{E65C9220-F94F-463A-9443-D5499ED3CB7E}" type="sibTrans" cxnId="{442F1C2C-92BC-41A4-AA25-E9B5F1A0FC97}">
      <dgm:prSet/>
      <dgm:spPr/>
      <dgm:t>
        <a:bodyPr/>
        <a:lstStyle/>
        <a:p>
          <a:endParaRPr lang="en-PH"/>
        </a:p>
      </dgm:t>
    </dgm:pt>
    <dgm:pt modelId="{683F2E7B-5F47-41EB-BC34-FDCE2EEADC6A}">
      <dgm:prSet custT="1"/>
      <dgm:spPr/>
      <dgm:t>
        <a:bodyPr/>
        <a:lstStyle/>
        <a:p>
          <a:r>
            <a:rPr lang="en-PH" sz="2000" dirty="0"/>
            <a:t>Bodily fluids</a:t>
          </a:r>
        </a:p>
      </dgm:t>
    </dgm:pt>
    <dgm:pt modelId="{6B35512A-D028-4C0F-9989-2FFDB73F5A58}" type="parTrans" cxnId="{409F49E7-CB71-40EE-BEE9-003DEB07D817}">
      <dgm:prSet/>
      <dgm:spPr/>
      <dgm:t>
        <a:bodyPr/>
        <a:lstStyle/>
        <a:p>
          <a:endParaRPr lang="en-PH"/>
        </a:p>
      </dgm:t>
    </dgm:pt>
    <dgm:pt modelId="{C7D3D822-9AEF-4F37-B9E7-637D4494974B}" type="sibTrans" cxnId="{409F49E7-CB71-40EE-BEE9-003DEB07D817}">
      <dgm:prSet/>
      <dgm:spPr/>
      <dgm:t>
        <a:bodyPr/>
        <a:lstStyle/>
        <a:p>
          <a:endParaRPr lang="en-PH"/>
        </a:p>
      </dgm:t>
    </dgm:pt>
    <dgm:pt modelId="{01BCC1E8-FC4B-4EC9-84F1-F8D5CBF3D969}">
      <dgm:prSet custT="1"/>
      <dgm:spPr/>
      <dgm:t>
        <a:bodyPr/>
        <a:lstStyle/>
        <a:p>
          <a:r>
            <a:rPr lang="en-PH" sz="2000"/>
            <a:t>Food</a:t>
          </a:r>
        </a:p>
      </dgm:t>
    </dgm:pt>
    <dgm:pt modelId="{74FB2501-9808-41AE-88B1-2602F8D254B4}" type="parTrans" cxnId="{0DD5F8CE-EA34-4E5B-8690-D84649CCFCFB}">
      <dgm:prSet/>
      <dgm:spPr/>
      <dgm:t>
        <a:bodyPr/>
        <a:lstStyle/>
        <a:p>
          <a:endParaRPr lang="en-PH"/>
        </a:p>
      </dgm:t>
    </dgm:pt>
    <dgm:pt modelId="{182E07BF-7ECC-4306-A009-F321570B510D}" type="sibTrans" cxnId="{0DD5F8CE-EA34-4E5B-8690-D84649CCFCFB}">
      <dgm:prSet/>
      <dgm:spPr/>
      <dgm:t>
        <a:bodyPr/>
        <a:lstStyle/>
        <a:p>
          <a:endParaRPr lang="en-PH"/>
        </a:p>
      </dgm:t>
    </dgm:pt>
    <dgm:pt modelId="{5E2383CC-E1B4-4EAF-8445-2DD62CC7A88C}">
      <dgm:prSet custT="1"/>
      <dgm:spPr/>
      <dgm:t>
        <a:bodyPr/>
        <a:lstStyle/>
        <a:p>
          <a:r>
            <a:rPr lang="en-PH" sz="2000" dirty="0"/>
            <a:t>Water</a:t>
          </a:r>
        </a:p>
      </dgm:t>
    </dgm:pt>
    <dgm:pt modelId="{C1913CA1-4D23-4FBA-B19E-61E978A1D84E}" type="parTrans" cxnId="{54CD0766-D8CC-483E-81BC-2FAD40D84348}">
      <dgm:prSet/>
      <dgm:spPr/>
      <dgm:t>
        <a:bodyPr/>
        <a:lstStyle/>
        <a:p>
          <a:endParaRPr lang="en-PH"/>
        </a:p>
      </dgm:t>
    </dgm:pt>
    <dgm:pt modelId="{15B34F50-B72D-4097-A1DF-B1EAEBDC8D73}" type="sibTrans" cxnId="{54CD0766-D8CC-483E-81BC-2FAD40D84348}">
      <dgm:prSet/>
      <dgm:spPr/>
      <dgm:t>
        <a:bodyPr/>
        <a:lstStyle/>
        <a:p>
          <a:endParaRPr lang="en-PH"/>
        </a:p>
      </dgm:t>
    </dgm:pt>
    <dgm:pt modelId="{AD74560D-435E-4833-BE06-FCC70EC7050C}">
      <dgm:prSet custT="1"/>
      <dgm:spPr/>
      <dgm:t>
        <a:bodyPr/>
        <a:lstStyle/>
        <a:p>
          <a:r>
            <a:rPr lang="en-PH" sz="2000"/>
            <a:t>Soil</a:t>
          </a:r>
        </a:p>
      </dgm:t>
    </dgm:pt>
    <dgm:pt modelId="{11D1DE98-3C59-497C-9AFF-38447477A868}" type="parTrans" cxnId="{73FAFC84-87EF-4541-B371-77A08AC37748}">
      <dgm:prSet/>
      <dgm:spPr/>
      <dgm:t>
        <a:bodyPr/>
        <a:lstStyle/>
        <a:p>
          <a:endParaRPr lang="en-PH"/>
        </a:p>
      </dgm:t>
    </dgm:pt>
    <dgm:pt modelId="{3CFFF505-D7C1-44D5-86A7-C4019199135E}" type="sibTrans" cxnId="{73FAFC84-87EF-4541-B371-77A08AC37748}">
      <dgm:prSet/>
      <dgm:spPr/>
      <dgm:t>
        <a:bodyPr/>
        <a:lstStyle/>
        <a:p>
          <a:endParaRPr lang="en-PH"/>
        </a:p>
      </dgm:t>
    </dgm:pt>
    <dgm:pt modelId="{41F37B07-D61A-47EB-AEF2-5BD0688FB9F2}">
      <dgm:prSet custT="1"/>
      <dgm:spPr/>
      <dgm:t>
        <a:bodyPr/>
        <a:lstStyle/>
        <a:p>
          <a:r>
            <a:rPr lang="en-PH" sz="2000" dirty="0"/>
            <a:t>Wastes</a:t>
          </a:r>
        </a:p>
      </dgm:t>
    </dgm:pt>
    <dgm:pt modelId="{7FAE817C-B5AC-4F77-98C4-30AC289C491C}" type="parTrans" cxnId="{0A2E939F-28B4-4153-9EC5-631A7596128E}">
      <dgm:prSet/>
      <dgm:spPr/>
      <dgm:t>
        <a:bodyPr/>
        <a:lstStyle/>
        <a:p>
          <a:endParaRPr lang="en-PH"/>
        </a:p>
      </dgm:t>
    </dgm:pt>
    <dgm:pt modelId="{61A3B78A-C68C-40E6-888C-E2D0A9CCE524}" type="sibTrans" cxnId="{0A2E939F-28B4-4153-9EC5-631A7596128E}">
      <dgm:prSet/>
      <dgm:spPr/>
      <dgm:t>
        <a:bodyPr/>
        <a:lstStyle/>
        <a:p>
          <a:endParaRPr lang="en-PH"/>
        </a:p>
      </dgm:t>
    </dgm:pt>
    <dgm:pt modelId="{F9D6BD81-423B-475D-9BE9-E8B51B3FF432}" type="pres">
      <dgm:prSet presAssocID="{B9DDB1D9-10BF-42EA-B034-12750B36DD59}" presName="diagram" presStyleCnt="0">
        <dgm:presLayoutVars>
          <dgm:dir/>
          <dgm:resizeHandles val="exact"/>
        </dgm:presLayoutVars>
      </dgm:prSet>
      <dgm:spPr/>
    </dgm:pt>
    <dgm:pt modelId="{F8FFD495-02D7-43D7-90CE-08F5B699D537}" type="pres">
      <dgm:prSet presAssocID="{57B2C099-FFD6-4BF8-A6C8-7433B64DF7E8}" presName="node" presStyleLbl="node1" presStyleIdx="0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FF74FF2D-07DB-4402-A777-0B6D2BCD4A91}" type="pres">
      <dgm:prSet presAssocID="{EF235EBF-D8EF-4481-911C-FBF073C56CDE}" presName="sibTrans" presStyleCnt="0"/>
      <dgm:spPr/>
    </dgm:pt>
    <dgm:pt modelId="{BD01A2CA-BF57-4A38-BE89-8D81ABD70132}" type="pres">
      <dgm:prSet presAssocID="{72030A9E-6B48-4A87-9F24-3275F6326B88}" presName="node" presStyleLbl="node1" presStyleIdx="1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E6A0FF85-545F-464C-9CF7-527FD4F5AD88}" type="pres">
      <dgm:prSet presAssocID="{9094C859-2163-4487-9083-1F20F8740AA5}" presName="sibTrans" presStyleCnt="0"/>
      <dgm:spPr/>
    </dgm:pt>
    <dgm:pt modelId="{2FCC3AEE-1200-4882-99A1-03B27A54CC76}" type="pres">
      <dgm:prSet presAssocID="{E9B3EF43-0A62-4049-924B-A51EE82A5E70}" presName="node" presStyleLbl="node1" presStyleIdx="2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29878482-6070-4D20-8D63-1E91C91F093E}" type="pres">
      <dgm:prSet presAssocID="{C1AA568F-78D8-4A01-8628-CA529886872F}" presName="sibTrans" presStyleCnt="0"/>
      <dgm:spPr/>
    </dgm:pt>
    <dgm:pt modelId="{EED95AEA-B2CB-4AE5-9758-6FB924C80885}" type="pres">
      <dgm:prSet presAssocID="{C8562818-2877-4C83-8990-B8EFEC26ED15}" presName="node" presStyleLbl="node1" presStyleIdx="3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FB2A749F-1006-4720-AD7D-8DB9D02C64FE}" type="pres">
      <dgm:prSet presAssocID="{E65C9220-F94F-463A-9443-D5499ED3CB7E}" presName="sibTrans" presStyleCnt="0"/>
      <dgm:spPr/>
    </dgm:pt>
    <dgm:pt modelId="{7FD2B60B-E21D-4D4D-BF55-CE244F77838E}" type="pres">
      <dgm:prSet presAssocID="{683F2E7B-5F47-41EB-BC34-FDCE2EEADC6A}" presName="node" presStyleLbl="node1" presStyleIdx="4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315AD4CD-23DC-40B0-8090-500EB1027101}" type="pres">
      <dgm:prSet presAssocID="{C7D3D822-9AEF-4F37-B9E7-637D4494974B}" presName="sibTrans" presStyleCnt="0"/>
      <dgm:spPr/>
    </dgm:pt>
    <dgm:pt modelId="{E632E682-1256-49D0-9866-17402EF65DBA}" type="pres">
      <dgm:prSet presAssocID="{01BCC1E8-FC4B-4EC9-84F1-F8D5CBF3D969}" presName="node" presStyleLbl="node1" presStyleIdx="5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6EA23A31-F506-4D5B-85E0-71CDCE78266A}" type="pres">
      <dgm:prSet presAssocID="{182E07BF-7ECC-4306-A009-F321570B510D}" presName="sibTrans" presStyleCnt="0"/>
      <dgm:spPr/>
    </dgm:pt>
    <dgm:pt modelId="{3AD23DC6-A83B-4F5F-AB9A-650EDF00A409}" type="pres">
      <dgm:prSet presAssocID="{5E2383CC-E1B4-4EAF-8445-2DD62CC7A88C}" presName="node" presStyleLbl="node1" presStyleIdx="6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36C801A3-3187-4D0C-847D-3B7401B5F66A}" type="pres">
      <dgm:prSet presAssocID="{15B34F50-B72D-4097-A1DF-B1EAEBDC8D73}" presName="sibTrans" presStyleCnt="0"/>
      <dgm:spPr/>
    </dgm:pt>
    <dgm:pt modelId="{FD930A95-72CC-441C-8BFD-4E99C603B55A}" type="pres">
      <dgm:prSet presAssocID="{AD74560D-435E-4833-BE06-FCC70EC7050C}" presName="node" presStyleLbl="node1" presStyleIdx="7" presStyleCnt="9">
        <dgm:presLayoutVars>
          <dgm:bulletEnabled val="1"/>
        </dgm:presLayoutVars>
      </dgm:prSet>
      <dgm:spPr>
        <a:prstGeom prst="rect">
          <a:avLst/>
        </a:prstGeom>
      </dgm:spPr>
    </dgm:pt>
    <dgm:pt modelId="{4A0B8005-BA4E-4C62-823F-4F6FF7B7D2B2}" type="pres">
      <dgm:prSet presAssocID="{3CFFF505-D7C1-44D5-86A7-C4019199135E}" presName="sibTrans" presStyleCnt="0"/>
      <dgm:spPr/>
    </dgm:pt>
    <dgm:pt modelId="{9A21A7F0-E699-46E8-BB9E-689C6C0C635D}" type="pres">
      <dgm:prSet presAssocID="{41F37B07-D61A-47EB-AEF2-5BD0688FB9F2}" presName="node" presStyleLbl="node1" presStyleIdx="8" presStyleCnt="9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2C615C03-9A77-4086-B5F9-87697240C6E5}" type="presOf" srcId="{5E2383CC-E1B4-4EAF-8445-2DD62CC7A88C}" destId="{3AD23DC6-A83B-4F5F-AB9A-650EDF00A409}" srcOrd="0" destOrd="0" presId="urn:microsoft.com/office/officeart/2005/8/layout/default"/>
    <dgm:cxn modelId="{564D910F-4FB8-4AA9-AEAC-3147BC38B153}" type="presOf" srcId="{01BCC1E8-FC4B-4EC9-84F1-F8D5CBF3D969}" destId="{E632E682-1256-49D0-9866-17402EF65DBA}" srcOrd="0" destOrd="0" presId="urn:microsoft.com/office/officeart/2005/8/layout/default"/>
    <dgm:cxn modelId="{73638820-FF4C-4A45-A83A-799FC93F7520}" type="presOf" srcId="{57B2C099-FFD6-4BF8-A6C8-7433B64DF7E8}" destId="{F8FFD495-02D7-43D7-90CE-08F5B699D537}" srcOrd="0" destOrd="0" presId="urn:microsoft.com/office/officeart/2005/8/layout/default"/>
    <dgm:cxn modelId="{442F1C2C-92BC-41A4-AA25-E9B5F1A0FC97}" srcId="{B9DDB1D9-10BF-42EA-B034-12750B36DD59}" destId="{C8562818-2877-4C83-8990-B8EFEC26ED15}" srcOrd="3" destOrd="0" parTransId="{C4517F9F-0CD3-41C0-9F94-53AC041D98C3}" sibTransId="{E65C9220-F94F-463A-9443-D5499ED3CB7E}"/>
    <dgm:cxn modelId="{1DC93E3E-3103-4439-AC56-3E0EF32E3E6D}" type="presOf" srcId="{AD74560D-435E-4833-BE06-FCC70EC7050C}" destId="{FD930A95-72CC-441C-8BFD-4E99C603B55A}" srcOrd="0" destOrd="0" presId="urn:microsoft.com/office/officeart/2005/8/layout/default"/>
    <dgm:cxn modelId="{54CD0766-D8CC-483E-81BC-2FAD40D84348}" srcId="{B9DDB1D9-10BF-42EA-B034-12750B36DD59}" destId="{5E2383CC-E1B4-4EAF-8445-2DD62CC7A88C}" srcOrd="6" destOrd="0" parTransId="{C1913CA1-4D23-4FBA-B19E-61E978A1D84E}" sibTransId="{15B34F50-B72D-4097-A1DF-B1EAEBDC8D73}"/>
    <dgm:cxn modelId="{1781B36C-2380-40BA-BC97-49D46BB5FE03}" srcId="{B9DDB1D9-10BF-42EA-B034-12750B36DD59}" destId="{E9B3EF43-0A62-4049-924B-A51EE82A5E70}" srcOrd="2" destOrd="0" parTransId="{A6A2625E-2EAB-4935-89A4-B3AF465B0F5C}" sibTransId="{C1AA568F-78D8-4A01-8628-CA529886872F}"/>
    <dgm:cxn modelId="{01095B76-DD74-4037-B655-3DA6B1938D9C}" srcId="{B9DDB1D9-10BF-42EA-B034-12750B36DD59}" destId="{72030A9E-6B48-4A87-9F24-3275F6326B88}" srcOrd="1" destOrd="0" parTransId="{B6A2CDEF-924D-4D8C-9754-8909276D4ABF}" sibTransId="{9094C859-2163-4487-9083-1F20F8740AA5}"/>
    <dgm:cxn modelId="{01E72483-352C-4779-BC75-C5FBA23128F5}" type="presOf" srcId="{41F37B07-D61A-47EB-AEF2-5BD0688FB9F2}" destId="{9A21A7F0-E699-46E8-BB9E-689C6C0C635D}" srcOrd="0" destOrd="0" presId="urn:microsoft.com/office/officeart/2005/8/layout/default"/>
    <dgm:cxn modelId="{73FAFC84-87EF-4541-B371-77A08AC37748}" srcId="{B9DDB1D9-10BF-42EA-B034-12750B36DD59}" destId="{AD74560D-435E-4833-BE06-FCC70EC7050C}" srcOrd="7" destOrd="0" parTransId="{11D1DE98-3C59-497C-9AFF-38447477A868}" sibTransId="{3CFFF505-D7C1-44D5-86A7-C4019199135E}"/>
    <dgm:cxn modelId="{25935B8F-B77F-4A7A-BCEF-188690980FEE}" type="presOf" srcId="{B9DDB1D9-10BF-42EA-B034-12750B36DD59}" destId="{F9D6BD81-423B-475D-9BE9-E8B51B3FF432}" srcOrd="0" destOrd="0" presId="urn:microsoft.com/office/officeart/2005/8/layout/default"/>
    <dgm:cxn modelId="{0A2E939F-28B4-4153-9EC5-631A7596128E}" srcId="{B9DDB1D9-10BF-42EA-B034-12750B36DD59}" destId="{41F37B07-D61A-47EB-AEF2-5BD0688FB9F2}" srcOrd="8" destOrd="0" parTransId="{7FAE817C-B5AC-4F77-98C4-30AC289C491C}" sibTransId="{61A3B78A-C68C-40E6-888C-E2D0A9CCE524}"/>
    <dgm:cxn modelId="{D512D9A6-A63A-4E70-81DE-6FD47A38FB33}" type="presOf" srcId="{E9B3EF43-0A62-4049-924B-A51EE82A5E70}" destId="{2FCC3AEE-1200-4882-99A1-03B27A54CC76}" srcOrd="0" destOrd="0" presId="urn:microsoft.com/office/officeart/2005/8/layout/default"/>
    <dgm:cxn modelId="{6C88A9AA-2651-4CA2-AB76-686CCAB20E98}" type="presOf" srcId="{C8562818-2877-4C83-8990-B8EFEC26ED15}" destId="{EED95AEA-B2CB-4AE5-9758-6FB924C80885}" srcOrd="0" destOrd="0" presId="urn:microsoft.com/office/officeart/2005/8/layout/default"/>
    <dgm:cxn modelId="{083AD1B4-B9CA-423F-A42F-6500E9A8CE41}" type="presOf" srcId="{72030A9E-6B48-4A87-9F24-3275F6326B88}" destId="{BD01A2CA-BF57-4A38-BE89-8D81ABD70132}" srcOrd="0" destOrd="0" presId="urn:microsoft.com/office/officeart/2005/8/layout/default"/>
    <dgm:cxn modelId="{5DC747BD-B5A5-435E-B65B-7A54F265D4DF}" type="presOf" srcId="{683F2E7B-5F47-41EB-BC34-FDCE2EEADC6A}" destId="{7FD2B60B-E21D-4D4D-BF55-CE244F77838E}" srcOrd="0" destOrd="0" presId="urn:microsoft.com/office/officeart/2005/8/layout/default"/>
    <dgm:cxn modelId="{0DD5F8CE-EA34-4E5B-8690-D84649CCFCFB}" srcId="{B9DDB1D9-10BF-42EA-B034-12750B36DD59}" destId="{01BCC1E8-FC4B-4EC9-84F1-F8D5CBF3D969}" srcOrd="5" destOrd="0" parTransId="{74FB2501-9808-41AE-88B1-2602F8D254B4}" sibTransId="{182E07BF-7ECC-4306-A009-F321570B510D}"/>
    <dgm:cxn modelId="{AE183ED1-AA6A-40A9-A730-D191750F5D45}" srcId="{B9DDB1D9-10BF-42EA-B034-12750B36DD59}" destId="{57B2C099-FFD6-4BF8-A6C8-7433B64DF7E8}" srcOrd="0" destOrd="0" parTransId="{5522F6CA-018A-419D-A622-2E11FC7C002D}" sibTransId="{EF235EBF-D8EF-4481-911C-FBF073C56CDE}"/>
    <dgm:cxn modelId="{409F49E7-CB71-40EE-BEE9-003DEB07D817}" srcId="{B9DDB1D9-10BF-42EA-B034-12750B36DD59}" destId="{683F2E7B-5F47-41EB-BC34-FDCE2EEADC6A}" srcOrd="4" destOrd="0" parTransId="{6B35512A-D028-4C0F-9989-2FFDB73F5A58}" sibTransId="{C7D3D822-9AEF-4F37-B9E7-637D4494974B}"/>
    <dgm:cxn modelId="{6A1740CA-9FC6-4616-BCF4-0CFF24965D4F}" type="presParOf" srcId="{F9D6BD81-423B-475D-9BE9-E8B51B3FF432}" destId="{F8FFD495-02D7-43D7-90CE-08F5B699D537}" srcOrd="0" destOrd="0" presId="urn:microsoft.com/office/officeart/2005/8/layout/default"/>
    <dgm:cxn modelId="{54D51C9B-C24D-421B-93C0-1C93F6F415D8}" type="presParOf" srcId="{F9D6BD81-423B-475D-9BE9-E8B51B3FF432}" destId="{FF74FF2D-07DB-4402-A777-0B6D2BCD4A91}" srcOrd="1" destOrd="0" presId="urn:microsoft.com/office/officeart/2005/8/layout/default"/>
    <dgm:cxn modelId="{B571D76C-3578-4CC4-9F3F-4801AA6CD3F6}" type="presParOf" srcId="{F9D6BD81-423B-475D-9BE9-E8B51B3FF432}" destId="{BD01A2CA-BF57-4A38-BE89-8D81ABD70132}" srcOrd="2" destOrd="0" presId="urn:microsoft.com/office/officeart/2005/8/layout/default"/>
    <dgm:cxn modelId="{6BAA8817-3EB0-4C18-B3AF-DD6BFED46B1D}" type="presParOf" srcId="{F9D6BD81-423B-475D-9BE9-E8B51B3FF432}" destId="{E6A0FF85-545F-464C-9CF7-527FD4F5AD88}" srcOrd="3" destOrd="0" presId="urn:microsoft.com/office/officeart/2005/8/layout/default"/>
    <dgm:cxn modelId="{8F38833F-BC48-4364-B156-1B53D71C7362}" type="presParOf" srcId="{F9D6BD81-423B-475D-9BE9-E8B51B3FF432}" destId="{2FCC3AEE-1200-4882-99A1-03B27A54CC76}" srcOrd="4" destOrd="0" presId="urn:microsoft.com/office/officeart/2005/8/layout/default"/>
    <dgm:cxn modelId="{F2DB6F56-9328-4AF6-8443-664FC3588BC8}" type="presParOf" srcId="{F9D6BD81-423B-475D-9BE9-E8B51B3FF432}" destId="{29878482-6070-4D20-8D63-1E91C91F093E}" srcOrd="5" destOrd="0" presId="urn:microsoft.com/office/officeart/2005/8/layout/default"/>
    <dgm:cxn modelId="{99529C07-45DA-4D06-8379-F72BC55CBB5C}" type="presParOf" srcId="{F9D6BD81-423B-475D-9BE9-E8B51B3FF432}" destId="{EED95AEA-B2CB-4AE5-9758-6FB924C80885}" srcOrd="6" destOrd="0" presId="urn:microsoft.com/office/officeart/2005/8/layout/default"/>
    <dgm:cxn modelId="{B3B5063A-5C3C-4122-860C-25B25538B16B}" type="presParOf" srcId="{F9D6BD81-423B-475D-9BE9-E8B51B3FF432}" destId="{FB2A749F-1006-4720-AD7D-8DB9D02C64FE}" srcOrd="7" destOrd="0" presId="urn:microsoft.com/office/officeart/2005/8/layout/default"/>
    <dgm:cxn modelId="{423E4219-030A-4144-A86F-134A21439A90}" type="presParOf" srcId="{F9D6BD81-423B-475D-9BE9-E8B51B3FF432}" destId="{7FD2B60B-E21D-4D4D-BF55-CE244F77838E}" srcOrd="8" destOrd="0" presId="urn:microsoft.com/office/officeart/2005/8/layout/default"/>
    <dgm:cxn modelId="{80DFC592-B23E-4FE9-880E-37503285DABF}" type="presParOf" srcId="{F9D6BD81-423B-475D-9BE9-E8B51B3FF432}" destId="{315AD4CD-23DC-40B0-8090-500EB1027101}" srcOrd="9" destOrd="0" presId="urn:microsoft.com/office/officeart/2005/8/layout/default"/>
    <dgm:cxn modelId="{86C5D293-30B2-416F-AF98-76AC72D06E58}" type="presParOf" srcId="{F9D6BD81-423B-475D-9BE9-E8B51B3FF432}" destId="{E632E682-1256-49D0-9866-17402EF65DBA}" srcOrd="10" destOrd="0" presId="urn:microsoft.com/office/officeart/2005/8/layout/default"/>
    <dgm:cxn modelId="{9AB18C48-35DF-41FC-8D68-74874FDBD4B0}" type="presParOf" srcId="{F9D6BD81-423B-475D-9BE9-E8B51B3FF432}" destId="{6EA23A31-F506-4D5B-85E0-71CDCE78266A}" srcOrd="11" destOrd="0" presId="urn:microsoft.com/office/officeart/2005/8/layout/default"/>
    <dgm:cxn modelId="{96D6C71E-2A24-4784-844A-9F9CABE95F40}" type="presParOf" srcId="{F9D6BD81-423B-475D-9BE9-E8B51B3FF432}" destId="{3AD23DC6-A83B-4F5F-AB9A-650EDF00A409}" srcOrd="12" destOrd="0" presId="urn:microsoft.com/office/officeart/2005/8/layout/default"/>
    <dgm:cxn modelId="{D9C4C317-2B67-47F5-B421-A4191BEEC9C2}" type="presParOf" srcId="{F9D6BD81-423B-475D-9BE9-E8B51B3FF432}" destId="{36C801A3-3187-4D0C-847D-3B7401B5F66A}" srcOrd="13" destOrd="0" presId="urn:microsoft.com/office/officeart/2005/8/layout/default"/>
    <dgm:cxn modelId="{EFB6A9B4-CB63-448F-B326-778872DD2237}" type="presParOf" srcId="{F9D6BD81-423B-475D-9BE9-E8B51B3FF432}" destId="{FD930A95-72CC-441C-8BFD-4E99C603B55A}" srcOrd="14" destOrd="0" presId="urn:microsoft.com/office/officeart/2005/8/layout/default"/>
    <dgm:cxn modelId="{78406F01-BF5D-4052-9A14-C52374E6A194}" type="presParOf" srcId="{F9D6BD81-423B-475D-9BE9-E8B51B3FF432}" destId="{4A0B8005-BA4E-4C62-823F-4F6FF7B7D2B2}" srcOrd="15" destOrd="0" presId="urn:microsoft.com/office/officeart/2005/8/layout/default"/>
    <dgm:cxn modelId="{CE142372-8AD9-49F0-93EB-10D8958238DC}" type="presParOf" srcId="{F9D6BD81-423B-475D-9BE9-E8B51B3FF432}" destId="{9A21A7F0-E699-46E8-BB9E-689C6C0C635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FD3C7E1-D9D1-4598-91E9-896AE56D80F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4A4D5257-03DA-4F53-BC6A-DDC7A1E5A271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Respiratory tract</a:t>
          </a:r>
        </a:p>
      </dgm:t>
    </dgm:pt>
    <dgm:pt modelId="{45ADACC6-5B3C-44AC-99C0-8F93752FD796}" type="parTrans" cxnId="{C73E538D-9967-46CC-BCE4-F9DF16169312}">
      <dgm:prSet/>
      <dgm:spPr/>
      <dgm:t>
        <a:bodyPr/>
        <a:lstStyle/>
        <a:p>
          <a:endParaRPr lang="en-AU"/>
        </a:p>
      </dgm:t>
    </dgm:pt>
    <dgm:pt modelId="{8BE50F2C-E64D-4127-ACEE-98B5FB209D4D}" type="sibTrans" cxnId="{C73E538D-9967-46CC-BCE4-F9DF16169312}">
      <dgm:prSet/>
      <dgm:spPr/>
      <dgm:t>
        <a:bodyPr/>
        <a:lstStyle/>
        <a:p>
          <a:endParaRPr lang="en-AU"/>
        </a:p>
      </dgm:t>
    </dgm:pt>
    <dgm:pt modelId="{5AF692C6-74A6-4FAB-995C-ADC0A3D92056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Mucous membrane</a:t>
          </a:r>
        </a:p>
      </dgm:t>
    </dgm:pt>
    <dgm:pt modelId="{80050FAE-FD13-49F6-A65D-0A95C41D5F83}" type="parTrans" cxnId="{F82B75C0-2FD3-4107-8715-0009A7309527}">
      <dgm:prSet/>
      <dgm:spPr/>
      <dgm:t>
        <a:bodyPr/>
        <a:lstStyle/>
        <a:p>
          <a:endParaRPr lang="en-AU"/>
        </a:p>
      </dgm:t>
    </dgm:pt>
    <dgm:pt modelId="{CF4F1B33-3571-4CF0-AD61-A388C5199DFF}" type="sibTrans" cxnId="{F82B75C0-2FD3-4107-8715-0009A7309527}">
      <dgm:prSet/>
      <dgm:spPr/>
      <dgm:t>
        <a:bodyPr/>
        <a:lstStyle/>
        <a:p>
          <a:endParaRPr lang="en-AU"/>
        </a:p>
      </dgm:t>
    </dgm:pt>
    <dgm:pt modelId="{BBB9AE7D-D753-4CE0-85F5-7F8D7B383152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/>
            <a:t>Gastrointestinal tract</a:t>
          </a:r>
        </a:p>
      </dgm:t>
    </dgm:pt>
    <dgm:pt modelId="{492A71B0-47D2-4D84-BC85-D2D1B9BC93F3}" type="parTrans" cxnId="{4B4E0793-1C31-4458-9F40-969D184953DD}">
      <dgm:prSet/>
      <dgm:spPr/>
      <dgm:t>
        <a:bodyPr/>
        <a:lstStyle/>
        <a:p>
          <a:endParaRPr lang="en-AU"/>
        </a:p>
      </dgm:t>
    </dgm:pt>
    <dgm:pt modelId="{B80EB87C-D64E-4D60-81EB-D97B90595689}" type="sibTrans" cxnId="{4B4E0793-1C31-4458-9F40-969D184953DD}">
      <dgm:prSet/>
      <dgm:spPr/>
      <dgm:t>
        <a:bodyPr/>
        <a:lstStyle/>
        <a:p>
          <a:endParaRPr lang="en-AU"/>
        </a:p>
      </dgm:t>
    </dgm:pt>
    <dgm:pt modelId="{8F2E7258-92D8-49EB-A69D-760F13E48642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Injury</a:t>
          </a:r>
        </a:p>
      </dgm:t>
    </dgm:pt>
    <dgm:pt modelId="{F3A10660-B5C9-4F60-9CD3-782F0E43786D}" type="parTrans" cxnId="{FDFB4F08-8086-4F7F-9E4D-B63B398384E6}">
      <dgm:prSet/>
      <dgm:spPr/>
      <dgm:t>
        <a:bodyPr/>
        <a:lstStyle/>
        <a:p>
          <a:endParaRPr lang="en-AU"/>
        </a:p>
      </dgm:t>
    </dgm:pt>
    <dgm:pt modelId="{C8AFD6DE-2BCE-4C0F-893B-9852494595F9}" type="sibTrans" cxnId="{FDFB4F08-8086-4F7F-9E4D-B63B398384E6}">
      <dgm:prSet/>
      <dgm:spPr/>
      <dgm:t>
        <a:bodyPr/>
        <a:lstStyle/>
        <a:p>
          <a:endParaRPr lang="en-AU"/>
        </a:p>
      </dgm:t>
    </dgm:pt>
    <dgm:pt modelId="{8121914B-C7DD-4C7F-B619-1E4705C294D0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AU" sz="2200" dirty="0"/>
            <a:t>Medical device insertion</a:t>
          </a:r>
        </a:p>
      </dgm:t>
    </dgm:pt>
    <dgm:pt modelId="{037467D4-1E75-4216-A3EB-A7DCDCEB640C}" type="parTrans" cxnId="{CB40D5CE-A66D-4421-A4E9-D107F0A294D9}">
      <dgm:prSet/>
      <dgm:spPr/>
      <dgm:t>
        <a:bodyPr/>
        <a:lstStyle/>
        <a:p>
          <a:endParaRPr lang="en-AU"/>
        </a:p>
      </dgm:t>
    </dgm:pt>
    <dgm:pt modelId="{E272A74A-7E27-4044-95C8-AECEAD99B20C}" type="sibTrans" cxnId="{CB40D5CE-A66D-4421-A4E9-D107F0A294D9}">
      <dgm:prSet/>
      <dgm:spPr/>
      <dgm:t>
        <a:bodyPr/>
        <a:lstStyle/>
        <a:p>
          <a:endParaRPr lang="en-AU"/>
        </a:p>
      </dgm:t>
    </dgm:pt>
    <dgm:pt modelId="{C748B479-7A05-4B15-A82E-3257FCD97A4C}" type="pres">
      <dgm:prSet presAssocID="{DFD3C7E1-D9D1-4598-91E9-896AE56D80F2}" presName="diagram" presStyleCnt="0">
        <dgm:presLayoutVars>
          <dgm:dir/>
          <dgm:resizeHandles val="exact"/>
        </dgm:presLayoutVars>
      </dgm:prSet>
      <dgm:spPr/>
    </dgm:pt>
    <dgm:pt modelId="{B836266A-4383-4009-A7CC-7C3F411B2DE4}" type="pres">
      <dgm:prSet presAssocID="{4A4D5257-03DA-4F53-BC6A-DDC7A1E5A271}" presName="node" presStyleLbl="node1" presStyleIdx="0" presStyleCnt="5" custScaleX="137020">
        <dgm:presLayoutVars>
          <dgm:bulletEnabled val="1"/>
        </dgm:presLayoutVars>
      </dgm:prSet>
      <dgm:spPr/>
    </dgm:pt>
    <dgm:pt modelId="{3D520551-B05A-4BEB-8187-DC9A7A97E7E1}" type="pres">
      <dgm:prSet presAssocID="{8BE50F2C-E64D-4127-ACEE-98B5FB209D4D}" presName="sibTrans" presStyleCnt="0"/>
      <dgm:spPr/>
    </dgm:pt>
    <dgm:pt modelId="{1C79458B-32FB-40AA-8BBA-9048535E9DBE}" type="pres">
      <dgm:prSet presAssocID="{5AF692C6-74A6-4FAB-995C-ADC0A3D92056}" presName="node" presStyleLbl="node1" presStyleIdx="1" presStyleCnt="5" custScaleX="137020">
        <dgm:presLayoutVars>
          <dgm:bulletEnabled val="1"/>
        </dgm:presLayoutVars>
      </dgm:prSet>
      <dgm:spPr/>
    </dgm:pt>
    <dgm:pt modelId="{68FBCEDE-F05E-48CE-8520-92D715ECBC18}" type="pres">
      <dgm:prSet presAssocID="{CF4F1B33-3571-4CF0-AD61-A388C5199DFF}" presName="sibTrans" presStyleCnt="0"/>
      <dgm:spPr/>
    </dgm:pt>
    <dgm:pt modelId="{FFED5393-9278-446E-B032-72B7D8B31D9E}" type="pres">
      <dgm:prSet presAssocID="{BBB9AE7D-D753-4CE0-85F5-7F8D7B383152}" presName="node" presStyleLbl="node1" presStyleIdx="2" presStyleCnt="5" custScaleX="137020">
        <dgm:presLayoutVars>
          <dgm:bulletEnabled val="1"/>
        </dgm:presLayoutVars>
      </dgm:prSet>
      <dgm:spPr/>
    </dgm:pt>
    <dgm:pt modelId="{F92D551B-C15C-46E3-8411-A385A9519EBF}" type="pres">
      <dgm:prSet presAssocID="{B80EB87C-D64E-4D60-81EB-D97B90595689}" presName="sibTrans" presStyleCnt="0"/>
      <dgm:spPr/>
    </dgm:pt>
    <dgm:pt modelId="{64FE398B-644F-44B8-B548-46FA4E70BB70}" type="pres">
      <dgm:prSet presAssocID="{8F2E7258-92D8-49EB-A69D-760F13E48642}" presName="node" presStyleLbl="node1" presStyleIdx="3" presStyleCnt="5" custScaleX="137020">
        <dgm:presLayoutVars>
          <dgm:bulletEnabled val="1"/>
        </dgm:presLayoutVars>
      </dgm:prSet>
      <dgm:spPr/>
    </dgm:pt>
    <dgm:pt modelId="{1E3A7387-664F-4700-927E-000C19F57749}" type="pres">
      <dgm:prSet presAssocID="{C8AFD6DE-2BCE-4C0F-893B-9852494595F9}" presName="sibTrans" presStyleCnt="0"/>
      <dgm:spPr/>
    </dgm:pt>
    <dgm:pt modelId="{9A487315-C69C-440C-8786-1A8C2CE50E81}" type="pres">
      <dgm:prSet presAssocID="{8121914B-C7DD-4C7F-B619-1E4705C294D0}" presName="node" presStyleLbl="node1" presStyleIdx="4" presStyleCnt="5" custScaleX="137020">
        <dgm:presLayoutVars>
          <dgm:bulletEnabled val="1"/>
        </dgm:presLayoutVars>
      </dgm:prSet>
      <dgm:spPr/>
    </dgm:pt>
  </dgm:ptLst>
  <dgm:cxnLst>
    <dgm:cxn modelId="{FDFB4F08-8086-4F7F-9E4D-B63B398384E6}" srcId="{DFD3C7E1-D9D1-4598-91E9-896AE56D80F2}" destId="{8F2E7258-92D8-49EB-A69D-760F13E48642}" srcOrd="3" destOrd="0" parTransId="{F3A10660-B5C9-4F60-9CD3-782F0E43786D}" sibTransId="{C8AFD6DE-2BCE-4C0F-893B-9852494595F9}"/>
    <dgm:cxn modelId="{910B4F13-79C1-4EFF-BAAE-2E190045C415}" type="presOf" srcId="{4A4D5257-03DA-4F53-BC6A-DDC7A1E5A271}" destId="{B836266A-4383-4009-A7CC-7C3F411B2DE4}" srcOrd="0" destOrd="0" presId="urn:microsoft.com/office/officeart/2005/8/layout/default"/>
    <dgm:cxn modelId="{F444E615-2FA1-43E8-8455-D3A019ED74EB}" type="presOf" srcId="{8121914B-C7DD-4C7F-B619-1E4705C294D0}" destId="{9A487315-C69C-440C-8786-1A8C2CE50E81}" srcOrd="0" destOrd="0" presId="urn:microsoft.com/office/officeart/2005/8/layout/default"/>
    <dgm:cxn modelId="{FCEE7D1D-0CE9-4B2F-821B-E539B2D6DA51}" type="presOf" srcId="{DFD3C7E1-D9D1-4598-91E9-896AE56D80F2}" destId="{C748B479-7A05-4B15-A82E-3257FCD97A4C}" srcOrd="0" destOrd="0" presId="urn:microsoft.com/office/officeart/2005/8/layout/default"/>
    <dgm:cxn modelId="{D29BC442-F2C9-447A-B964-C13BABB267EB}" type="presOf" srcId="{8F2E7258-92D8-49EB-A69D-760F13E48642}" destId="{64FE398B-644F-44B8-B548-46FA4E70BB70}" srcOrd="0" destOrd="0" presId="urn:microsoft.com/office/officeart/2005/8/layout/default"/>
    <dgm:cxn modelId="{E336004D-12FD-44D4-860E-B560F9C76253}" type="presOf" srcId="{BBB9AE7D-D753-4CE0-85F5-7F8D7B383152}" destId="{FFED5393-9278-446E-B032-72B7D8B31D9E}" srcOrd="0" destOrd="0" presId="urn:microsoft.com/office/officeart/2005/8/layout/default"/>
    <dgm:cxn modelId="{A2636782-6683-4C64-BBE8-D172A67211CA}" type="presOf" srcId="{5AF692C6-74A6-4FAB-995C-ADC0A3D92056}" destId="{1C79458B-32FB-40AA-8BBA-9048535E9DBE}" srcOrd="0" destOrd="0" presId="urn:microsoft.com/office/officeart/2005/8/layout/default"/>
    <dgm:cxn modelId="{C73E538D-9967-46CC-BCE4-F9DF16169312}" srcId="{DFD3C7E1-D9D1-4598-91E9-896AE56D80F2}" destId="{4A4D5257-03DA-4F53-BC6A-DDC7A1E5A271}" srcOrd="0" destOrd="0" parTransId="{45ADACC6-5B3C-44AC-99C0-8F93752FD796}" sibTransId="{8BE50F2C-E64D-4127-ACEE-98B5FB209D4D}"/>
    <dgm:cxn modelId="{4B4E0793-1C31-4458-9F40-969D184953DD}" srcId="{DFD3C7E1-D9D1-4598-91E9-896AE56D80F2}" destId="{BBB9AE7D-D753-4CE0-85F5-7F8D7B383152}" srcOrd="2" destOrd="0" parTransId="{492A71B0-47D2-4D84-BC85-D2D1B9BC93F3}" sibTransId="{B80EB87C-D64E-4D60-81EB-D97B90595689}"/>
    <dgm:cxn modelId="{F82B75C0-2FD3-4107-8715-0009A7309527}" srcId="{DFD3C7E1-D9D1-4598-91E9-896AE56D80F2}" destId="{5AF692C6-74A6-4FAB-995C-ADC0A3D92056}" srcOrd="1" destOrd="0" parTransId="{80050FAE-FD13-49F6-A65D-0A95C41D5F83}" sibTransId="{CF4F1B33-3571-4CF0-AD61-A388C5199DFF}"/>
    <dgm:cxn modelId="{CB40D5CE-A66D-4421-A4E9-D107F0A294D9}" srcId="{DFD3C7E1-D9D1-4598-91E9-896AE56D80F2}" destId="{8121914B-C7DD-4C7F-B619-1E4705C294D0}" srcOrd="4" destOrd="0" parTransId="{037467D4-1E75-4216-A3EB-A7DCDCEB640C}" sibTransId="{E272A74A-7E27-4044-95C8-AECEAD99B20C}"/>
    <dgm:cxn modelId="{29298740-33B2-401E-A6F7-B1BDB7C1BC51}" type="presParOf" srcId="{C748B479-7A05-4B15-A82E-3257FCD97A4C}" destId="{B836266A-4383-4009-A7CC-7C3F411B2DE4}" srcOrd="0" destOrd="0" presId="urn:microsoft.com/office/officeart/2005/8/layout/default"/>
    <dgm:cxn modelId="{41AAF235-D6D2-40C4-9775-5AD95AD2B2BA}" type="presParOf" srcId="{C748B479-7A05-4B15-A82E-3257FCD97A4C}" destId="{3D520551-B05A-4BEB-8187-DC9A7A97E7E1}" srcOrd="1" destOrd="0" presId="urn:microsoft.com/office/officeart/2005/8/layout/default"/>
    <dgm:cxn modelId="{0D7AA485-3929-48B0-84F9-5B7D1EEDC50F}" type="presParOf" srcId="{C748B479-7A05-4B15-A82E-3257FCD97A4C}" destId="{1C79458B-32FB-40AA-8BBA-9048535E9DBE}" srcOrd="2" destOrd="0" presId="urn:microsoft.com/office/officeart/2005/8/layout/default"/>
    <dgm:cxn modelId="{05817696-4616-40B7-A0AA-43802B8E34E2}" type="presParOf" srcId="{C748B479-7A05-4B15-A82E-3257FCD97A4C}" destId="{68FBCEDE-F05E-48CE-8520-92D715ECBC18}" srcOrd="3" destOrd="0" presId="urn:microsoft.com/office/officeart/2005/8/layout/default"/>
    <dgm:cxn modelId="{DC9D44FB-53BB-430D-9785-2931FA927384}" type="presParOf" srcId="{C748B479-7A05-4B15-A82E-3257FCD97A4C}" destId="{FFED5393-9278-446E-B032-72B7D8B31D9E}" srcOrd="4" destOrd="0" presId="urn:microsoft.com/office/officeart/2005/8/layout/default"/>
    <dgm:cxn modelId="{DA8C02AF-4F5A-4AA8-9B5A-DFC37F2B24A0}" type="presParOf" srcId="{C748B479-7A05-4B15-A82E-3257FCD97A4C}" destId="{F92D551B-C15C-46E3-8411-A385A9519EBF}" srcOrd="5" destOrd="0" presId="urn:microsoft.com/office/officeart/2005/8/layout/default"/>
    <dgm:cxn modelId="{884F1D12-AD88-4A18-AFA7-D34218D0DC2F}" type="presParOf" srcId="{C748B479-7A05-4B15-A82E-3257FCD97A4C}" destId="{64FE398B-644F-44B8-B548-46FA4E70BB70}" srcOrd="6" destOrd="0" presId="urn:microsoft.com/office/officeart/2005/8/layout/default"/>
    <dgm:cxn modelId="{2656806E-7EF3-4FB9-B317-7604830BA30D}" type="presParOf" srcId="{C748B479-7A05-4B15-A82E-3257FCD97A4C}" destId="{1E3A7387-664F-4700-927E-000C19F57749}" srcOrd="7" destOrd="0" presId="urn:microsoft.com/office/officeart/2005/8/layout/default"/>
    <dgm:cxn modelId="{35E9C7FC-5A71-4AC1-8956-7DA0741E8594}" type="presParOf" srcId="{C748B479-7A05-4B15-A82E-3257FCD97A4C}" destId="{9A487315-C69C-440C-8786-1A8C2CE50E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FD3C7E1-D9D1-4598-91E9-896AE56D80F2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4A4D5257-03DA-4F53-BC6A-DDC7A1E5A271}">
      <dgm:prSet phldrT="[Text]"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Fluid-filled blisters</a:t>
          </a:r>
          <a:endParaRPr lang="en-AU" sz="2200" dirty="0"/>
        </a:p>
      </dgm:t>
    </dgm:pt>
    <dgm:pt modelId="{45ADACC6-5B3C-44AC-99C0-8F93752FD796}" type="parTrans" cxnId="{C73E538D-9967-46CC-BCE4-F9DF16169312}">
      <dgm:prSet/>
      <dgm:spPr/>
      <dgm:t>
        <a:bodyPr/>
        <a:lstStyle/>
        <a:p>
          <a:endParaRPr lang="en-AU"/>
        </a:p>
      </dgm:t>
    </dgm:pt>
    <dgm:pt modelId="{8BE50F2C-E64D-4127-ACEE-98B5FB209D4D}" type="sibTrans" cxnId="{C73E538D-9967-46CC-BCE4-F9DF16169312}">
      <dgm:prSet/>
      <dgm:spPr/>
      <dgm:t>
        <a:bodyPr/>
        <a:lstStyle/>
        <a:p>
          <a:endParaRPr lang="en-AU"/>
        </a:p>
      </dgm:t>
    </dgm:pt>
    <dgm:pt modelId="{0D125848-AC20-446C-9F04-1BC406B46A42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Scab lesions on skin</a:t>
          </a:r>
        </a:p>
      </dgm:t>
    </dgm:pt>
    <dgm:pt modelId="{77C65BF0-4445-4D0F-B114-1C4E39307412}" type="parTrans" cxnId="{5023EEF6-3754-4298-BB93-16F29E3841D6}">
      <dgm:prSet/>
      <dgm:spPr/>
      <dgm:t>
        <a:bodyPr/>
        <a:lstStyle/>
        <a:p>
          <a:endParaRPr lang="en-PH"/>
        </a:p>
      </dgm:t>
    </dgm:pt>
    <dgm:pt modelId="{923C9312-3764-4467-AA6B-41EA0244AE42}" type="sibTrans" cxnId="{5023EEF6-3754-4298-BB93-16F29E3841D6}">
      <dgm:prSet/>
      <dgm:spPr/>
      <dgm:t>
        <a:bodyPr/>
        <a:lstStyle/>
        <a:p>
          <a:endParaRPr lang="en-PH"/>
        </a:p>
      </dgm:t>
    </dgm:pt>
    <dgm:pt modelId="{9F4B35BB-F654-4AC0-8DFD-AE7F37111130}">
      <dgm:prSet custT="1"/>
      <dgm:spPr/>
      <dgm:t>
        <a:bodyPr/>
        <a:lstStyle/>
        <a:p>
          <a:pPr>
            <a:lnSpc>
              <a:spcPct val="113000"/>
            </a:lnSpc>
            <a:spcBef>
              <a:spcPts val="600"/>
            </a:spcBef>
            <a:spcAft>
              <a:spcPts val="600"/>
            </a:spcAft>
          </a:pPr>
          <a:r>
            <a:rPr lang="en-PH" sz="2200" dirty="0"/>
            <a:t>Gastrointestinal tract (anus)</a:t>
          </a:r>
        </a:p>
      </dgm:t>
    </dgm:pt>
    <dgm:pt modelId="{4D085BA5-B32E-4570-9756-5EBF62E9DFBC}" type="parTrans" cxnId="{2268B615-0A79-420B-9DFE-7F7EE33F3317}">
      <dgm:prSet/>
      <dgm:spPr/>
      <dgm:t>
        <a:bodyPr/>
        <a:lstStyle/>
        <a:p>
          <a:endParaRPr lang="en-PH"/>
        </a:p>
      </dgm:t>
    </dgm:pt>
    <dgm:pt modelId="{00B3996F-EDC6-4304-9341-925BD7D5DDA5}" type="sibTrans" cxnId="{2268B615-0A79-420B-9DFE-7F7EE33F3317}">
      <dgm:prSet/>
      <dgm:spPr/>
      <dgm:t>
        <a:bodyPr/>
        <a:lstStyle/>
        <a:p>
          <a:endParaRPr lang="en-PH"/>
        </a:p>
      </dgm:t>
    </dgm:pt>
    <dgm:pt modelId="{A79FD9CB-B2A9-4D62-BF6B-0B16B0F8124C}" type="pres">
      <dgm:prSet presAssocID="{DFD3C7E1-D9D1-4598-91E9-896AE56D80F2}" presName="Name0" presStyleCnt="0">
        <dgm:presLayoutVars>
          <dgm:dir/>
          <dgm:resizeHandles val="exact"/>
        </dgm:presLayoutVars>
      </dgm:prSet>
      <dgm:spPr/>
    </dgm:pt>
    <dgm:pt modelId="{E5C0C315-3B38-40A4-A1E5-D76E5766205F}" type="pres">
      <dgm:prSet presAssocID="{4A4D5257-03DA-4F53-BC6A-DDC7A1E5A271}" presName="node" presStyleLbl="node1" presStyleIdx="0" presStyleCnt="3">
        <dgm:presLayoutVars>
          <dgm:bulletEnabled val="1"/>
        </dgm:presLayoutVars>
      </dgm:prSet>
      <dgm:spPr/>
    </dgm:pt>
    <dgm:pt modelId="{CB9F6F0A-DBF4-4F9C-9B19-77E4F9FAFBEA}" type="pres">
      <dgm:prSet presAssocID="{8BE50F2C-E64D-4127-ACEE-98B5FB209D4D}" presName="sibTrans" presStyleCnt="0"/>
      <dgm:spPr/>
    </dgm:pt>
    <dgm:pt modelId="{2D072FE6-03AA-42B5-A015-62B1C01C0B8B}" type="pres">
      <dgm:prSet presAssocID="{0D125848-AC20-446C-9F04-1BC406B46A42}" presName="node" presStyleLbl="node1" presStyleIdx="1" presStyleCnt="3">
        <dgm:presLayoutVars>
          <dgm:bulletEnabled val="1"/>
        </dgm:presLayoutVars>
      </dgm:prSet>
      <dgm:spPr/>
    </dgm:pt>
    <dgm:pt modelId="{656F8CEC-36CB-49A2-9118-CE576F3EBC07}" type="pres">
      <dgm:prSet presAssocID="{923C9312-3764-4467-AA6B-41EA0244AE42}" presName="sibTrans" presStyleCnt="0"/>
      <dgm:spPr/>
    </dgm:pt>
    <dgm:pt modelId="{EE8527F7-F83B-41B7-80C6-0957444C053D}" type="pres">
      <dgm:prSet presAssocID="{9F4B35BB-F654-4AC0-8DFD-AE7F37111130}" presName="node" presStyleLbl="node1" presStyleIdx="2" presStyleCnt="3">
        <dgm:presLayoutVars>
          <dgm:bulletEnabled val="1"/>
        </dgm:presLayoutVars>
      </dgm:prSet>
      <dgm:spPr/>
    </dgm:pt>
  </dgm:ptLst>
  <dgm:cxnLst>
    <dgm:cxn modelId="{54906908-7CEA-413E-8211-09880A4CCD5D}" type="presOf" srcId="{DFD3C7E1-D9D1-4598-91E9-896AE56D80F2}" destId="{A79FD9CB-B2A9-4D62-BF6B-0B16B0F8124C}" srcOrd="0" destOrd="0" presId="urn:microsoft.com/office/officeart/2005/8/layout/hList6"/>
    <dgm:cxn modelId="{2268B615-0A79-420B-9DFE-7F7EE33F3317}" srcId="{DFD3C7E1-D9D1-4598-91E9-896AE56D80F2}" destId="{9F4B35BB-F654-4AC0-8DFD-AE7F37111130}" srcOrd="2" destOrd="0" parTransId="{4D085BA5-B32E-4570-9756-5EBF62E9DFBC}" sibTransId="{00B3996F-EDC6-4304-9341-925BD7D5DDA5}"/>
    <dgm:cxn modelId="{1504EA3E-D417-4B2E-9793-785AF1B19460}" type="presOf" srcId="{4A4D5257-03DA-4F53-BC6A-DDC7A1E5A271}" destId="{E5C0C315-3B38-40A4-A1E5-D76E5766205F}" srcOrd="0" destOrd="0" presId="urn:microsoft.com/office/officeart/2005/8/layout/hList6"/>
    <dgm:cxn modelId="{C93D5760-F391-4499-AD79-E4CAD1FBA67C}" type="presOf" srcId="{0D125848-AC20-446C-9F04-1BC406B46A42}" destId="{2D072FE6-03AA-42B5-A015-62B1C01C0B8B}" srcOrd="0" destOrd="0" presId="urn:microsoft.com/office/officeart/2005/8/layout/hList6"/>
    <dgm:cxn modelId="{C73E538D-9967-46CC-BCE4-F9DF16169312}" srcId="{DFD3C7E1-D9D1-4598-91E9-896AE56D80F2}" destId="{4A4D5257-03DA-4F53-BC6A-DDC7A1E5A271}" srcOrd="0" destOrd="0" parTransId="{45ADACC6-5B3C-44AC-99C0-8F93752FD796}" sibTransId="{8BE50F2C-E64D-4127-ACEE-98B5FB209D4D}"/>
    <dgm:cxn modelId="{FAAD37E4-5D94-463B-AEAB-BED80A2626F9}" type="presOf" srcId="{9F4B35BB-F654-4AC0-8DFD-AE7F37111130}" destId="{EE8527F7-F83B-41B7-80C6-0957444C053D}" srcOrd="0" destOrd="0" presId="urn:microsoft.com/office/officeart/2005/8/layout/hList6"/>
    <dgm:cxn modelId="{5023EEF6-3754-4298-BB93-16F29E3841D6}" srcId="{DFD3C7E1-D9D1-4598-91E9-896AE56D80F2}" destId="{0D125848-AC20-446C-9F04-1BC406B46A42}" srcOrd="1" destOrd="0" parTransId="{77C65BF0-4445-4D0F-B114-1C4E39307412}" sibTransId="{923C9312-3764-4467-AA6B-41EA0244AE42}"/>
    <dgm:cxn modelId="{609EF049-00A6-48F1-8216-31411E201CED}" type="presParOf" srcId="{A79FD9CB-B2A9-4D62-BF6B-0B16B0F8124C}" destId="{E5C0C315-3B38-40A4-A1E5-D76E5766205F}" srcOrd="0" destOrd="0" presId="urn:microsoft.com/office/officeart/2005/8/layout/hList6"/>
    <dgm:cxn modelId="{B2F09534-8D20-4669-8D15-2FB60D00C179}" type="presParOf" srcId="{A79FD9CB-B2A9-4D62-BF6B-0B16B0F8124C}" destId="{CB9F6F0A-DBF4-4F9C-9B19-77E4F9FAFBEA}" srcOrd="1" destOrd="0" presId="urn:microsoft.com/office/officeart/2005/8/layout/hList6"/>
    <dgm:cxn modelId="{CA7D0CF1-B14D-44CD-B30F-7829CEB631A9}" type="presParOf" srcId="{A79FD9CB-B2A9-4D62-BF6B-0B16B0F8124C}" destId="{2D072FE6-03AA-42B5-A015-62B1C01C0B8B}" srcOrd="2" destOrd="0" presId="urn:microsoft.com/office/officeart/2005/8/layout/hList6"/>
    <dgm:cxn modelId="{36FE6739-DEF3-4DCD-A6B7-1CC0C4F19DA6}" type="presParOf" srcId="{A79FD9CB-B2A9-4D62-BF6B-0B16B0F8124C}" destId="{656F8CEC-36CB-49A2-9118-CE576F3EBC07}" srcOrd="3" destOrd="0" presId="urn:microsoft.com/office/officeart/2005/8/layout/hList6"/>
    <dgm:cxn modelId="{67E6295B-FE15-4A00-BB7A-7F5FC3109D76}" type="presParOf" srcId="{A79FD9CB-B2A9-4D62-BF6B-0B16B0F8124C}" destId="{EE8527F7-F83B-41B7-80C6-0957444C053D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50008D-9642-40EC-B25E-F27761CD87C2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69668D5-7141-4664-9A44-5E68853D201E}">
      <dgm:prSet phldrT="[Text]" custT="1"/>
      <dgm:spPr/>
      <dgm:t>
        <a:bodyPr/>
        <a:lstStyle/>
        <a:p>
          <a:pPr algn="l">
            <a:lnSpc>
              <a:spcPct val="113000"/>
            </a:lnSpc>
            <a:spcBef>
              <a:spcPts val="700"/>
            </a:spcBef>
            <a:spcAft>
              <a:spcPts val="700"/>
            </a:spcAft>
          </a:pPr>
          <a:r>
            <a:rPr lang="en-AU" sz="2200" b="0" dirty="0"/>
            <a:t>Direct contact transmission</a:t>
          </a:r>
        </a:p>
      </dgm:t>
    </dgm:pt>
    <dgm:pt modelId="{51F4148A-9B7B-4AB0-9C78-C9088807A653}" type="parTrans" cxnId="{8A3AC539-24F0-454A-91B3-EBC5F2B72D2B}">
      <dgm:prSet/>
      <dgm:spPr/>
      <dgm:t>
        <a:bodyPr/>
        <a:lstStyle/>
        <a:p>
          <a:endParaRPr lang="en-AU"/>
        </a:p>
      </dgm:t>
    </dgm:pt>
    <dgm:pt modelId="{B0A95FBD-DAA2-4B79-B746-0181C88E2DA8}" type="sibTrans" cxnId="{8A3AC539-24F0-454A-91B3-EBC5F2B72D2B}">
      <dgm:prSet/>
      <dgm:spPr/>
      <dgm:t>
        <a:bodyPr/>
        <a:lstStyle/>
        <a:p>
          <a:endParaRPr lang="en-AU"/>
        </a:p>
      </dgm:t>
    </dgm:pt>
    <dgm:pt modelId="{6BCE9B63-6F15-47B3-8094-85C66CE7B760}">
      <dgm:prSet phldrT="[Text]" custT="1"/>
      <dgm:spPr/>
      <dgm:t>
        <a:bodyPr/>
        <a:lstStyle/>
        <a:p>
          <a:pPr marL="0" indent="0">
            <a:lnSpc>
              <a:spcPct val="113000"/>
            </a:lnSpc>
            <a:spcBef>
              <a:spcPts val="600"/>
            </a:spcBef>
            <a:spcAft>
              <a:spcPts val="600"/>
            </a:spcAft>
            <a:buNone/>
          </a:pPr>
          <a:r>
            <a:rPr lang="en-AU" sz="2200" dirty="0">
              <a:solidFill>
                <a:schemeClr val="tx1">
                  <a:lumMod val="75000"/>
                  <a:lumOff val="25000"/>
                </a:schemeClr>
              </a:solidFill>
            </a:rPr>
            <a:t>This happens when pathogens are passed through contact between an infected person and a susceptible person.</a:t>
          </a:r>
        </a:p>
      </dgm:t>
    </dgm:pt>
    <dgm:pt modelId="{E5F43C8C-667B-47B9-9B14-09615C75FC97}" type="parTrans" cxnId="{42A05D6C-E273-45AB-984A-1D5735DE573A}">
      <dgm:prSet/>
      <dgm:spPr/>
      <dgm:t>
        <a:bodyPr/>
        <a:lstStyle/>
        <a:p>
          <a:endParaRPr lang="en-AU"/>
        </a:p>
      </dgm:t>
    </dgm:pt>
    <dgm:pt modelId="{C258FE62-80D9-4847-A0F1-12767BD3533F}" type="sibTrans" cxnId="{42A05D6C-E273-45AB-984A-1D5735DE573A}">
      <dgm:prSet/>
      <dgm:spPr/>
      <dgm:t>
        <a:bodyPr/>
        <a:lstStyle/>
        <a:p>
          <a:endParaRPr lang="en-AU"/>
        </a:p>
      </dgm:t>
    </dgm:pt>
    <dgm:pt modelId="{A53DCBAF-3DBC-41F9-A7E6-17CDE16F217E}">
      <dgm:prSet phldrT="[Text]" custT="1"/>
      <dgm:spPr/>
      <dgm:t>
        <a:bodyPr/>
        <a:lstStyle/>
        <a:p>
          <a:pPr algn="l">
            <a:lnSpc>
              <a:spcPct val="113000"/>
            </a:lnSpc>
            <a:spcBef>
              <a:spcPts val="700"/>
            </a:spcBef>
            <a:spcAft>
              <a:spcPts val="700"/>
            </a:spcAft>
          </a:pPr>
          <a:r>
            <a:rPr lang="en-AU" sz="2200" b="0"/>
            <a:t>Indirect contact transmission</a:t>
          </a:r>
          <a:endParaRPr lang="en-AU" sz="2200" b="0" dirty="0"/>
        </a:p>
      </dgm:t>
    </dgm:pt>
    <dgm:pt modelId="{B72D2310-CB7F-48F2-8DA7-27B7CF0968CD}" type="parTrans" cxnId="{94DDD8FC-D379-45CE-B51B-3A6BAB5E9ADE}">
      <dgm:prSet/>
      <dgm:spPr/>
      <dgm:t>
        <a:bodyPr/>
        <a:lstStyle/>
        <a:p>
          <a:endParaRPr lang="en-AU"/>
        </a:p>
      </dgm:t>
    </dgm:pt>
    <dgm:pt modelId="{F521E7F5-3EE5-46E0-8D43-D5CDD79A7B0D}" type="sibTrans" cxnId="{94DDD8FC-D379-45CE-B51B-3A6BAB5E9ADE}">
      <dgm:prSet/>
      <dgm:spPr/>
      <dgm:t>
        <a:bodyPr/>
        <a:lstStyle/>
        <a:p>
          <a:endParaRPr lang="en-AU"/>
        </a:p>
      </dgm:t>
    </dgm:pt>
    <dgm:pt modelId="{065B5D10-2598-4316-A35F-186CCB9E41C8}">
      <dgm:prSet phldrT="[Text]" custT="1"/>
      <dgm:spPr/>
      <dgm:t>
        <a:bodyPr/>
        <a:lstStyle/>
        <a:p>
          <a:pPr marL="0" lvl="1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ea typeface="+mn-ea"/>
              <a:cs typeface="+mn-cs"/>
            </a:rPr>
            <a:t>This happens when pathogens are passed without direct contact. They are instead passed through contaminated surfaces or objects, injuries and vectors.</a:t>
          </a:r>
        </a:p>
      </dgm:t>
    </dgm:pt>
    <dgm:pt modelId="{55464EB4-2E77-450E-831F-CDAAF111F05A}" type="parTrans" cxnId="{CA172E8A-F28C-4B70-8F80-CCBD0645CF93}">
      <dgm:prSet/>
      <dgm:spPr/>
      <dgm:t>
        <a:bodyPr/>
        <a:lstStyle/>
        <a:p>
          <a:endParaRPr lang="en-AU"/>
        </a:p>
      </dgm:t>
    </dgm:pt>
    <dgm:pt modelId="{33412223-2062-4AFB-B0C8-1A2C987E1B1C}" type="sibTrans" cxnId="{CA172E8A-F28C-4B70-8F80-CCBD0645CF93}">
      <dgm:prSet/>
      <dgm:spPr/>
      <dgm:t>
        <a:bodyPr/>
        <a:lstStyle/>
        <a:p>
          <a:endParaRPr lang="en-AU"/>
        </a:p>
      </dgm:t>
    </dgm:pt>
    <dgm:pt modelId="{AA369C8A-BF5A-41AD-92A1-67359F37F2F8}" type="pres">
      <dgm:prSet presAssocID="{1450008D-9642-40EC-B25E-F27761CD87C2}" presName="Name0" presStyleCnt="0">
        <dgm:presLayoutVars>
          <dgm:dir/>
          <dgm:animLvl val="lvl"/>
          <dgm:resizeHandles val="exact"/>
        </dgm:presLayoutVars>
      </dgm:prSet>
      <dgm:spPr/>
    </dgm:pt>
    <dgm:pt modelId="{CCA515DA-992A-4870-8A24-96E32CA410D5}" type="pres">
      <dgm:prSet presAssocID="{569668D5-7141-4664-9A44-5E68853D201E}" presName="linNode" presStyleCnt="0"/>
      <dgm:spPr/>
    </dgm:pt>
    <dgm:pt modelId="{83E95709-934B-4D14-83F5-AC558A1074BA}" type="pres">
      <dgm:prSet presAssocID="{569668D5-7141-4664-9A44-5E68853D201E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917FC62F-97C9-40E0-A86F-D929B0379F49}" type="pres">
      <dgm:prSet presAssocID="{569668D5-7141-4664-9A44-5E68853D201E}" presName="descendantText" presStyleLbl="alignAccFollowNode1" presStyleIdx="0" presStyleCnt="2">
        <dgm:presLayoutVars>
          <dgm:bulletEnabled val="1"/>
        </dgm:presLayoutVars>
      </dgm:prSet>
      <dgm:spPr/>
    </dgm:pt>
    <dgm:pt modelId="{F78948B2-BA21-4E6E-8386-79FB10BCECE6}" type="pres">
      <dgm:prSet presAssocID="{B0A95FBD-DAA2-4B79-B746-0181C88E2DA8}" presName="sp" presStyleCnt="0"/>
      <dgm:spPr/>
    </dgm:pt>
    <dgm:pt modelId="{908E2047-4677-4364-8A95-0399167068F9}" type="pres">
      <dgm:prSet presAssocID="{A53DCBAF-3DBC-41F9-A7E6-17CDE16F217E}" presName="linNode" presStyleCnt="0"/>
      <dgm:spPr/>
    </dgm:pt>
    <dgm:pt modelId="{F4E7B199-B12B-46DA-ABC3-6DC5B0603D06}" type="pres">
      <dgm:prSet presAssocID="{A53DCBAF-3DBC-41F9-A7E6-17CDE16F217E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DCA7310-D7B5-4F54-BC93-58963D52F854}" type="pres">
      <dgm:prSet presAssocID="{A53DCBAF-3DBC-41F9-A7E6-17CDE16F217E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8A3AC539-24F0-454A-91B3-EBC5F2B72D2B}" srcId="{1450008D-9642-40EC-B25E-F27761CD87C2}" destId="{569668D5-7141-4664-9A44-5E68853D201E}" srcOrd="0" destOrd="0" parTransId="{51F4148A-9B7B-4AB0-9C78-C9088807A653}" sibTransId="{B0A95FBD-DAA2-4B79-B746-0181C88E2DA8}"/>
    <dgm:cxn modelId="{E5DFB85F-2D05-44B9-B46D-B3B51C0B08DE}" type="presOf" srcId="{065B5D10-2598-4316-A35F-186CCB9E41C8}" destId="{4DCA7310-D7B5-4F54-BC93-58963D52F854}" srcOrd="0" destOrd="0" presId="urn:microsoft.com/office/officeart/2005/8/layout/vList5"/>
    <dgm:cxn modelId="{DDDAFE67-1666-4759-934C-7DCF56D04EEF}" type="presOf" srcId="{6BCE9B63-6F15-47B3-8094-85C66CE7B760}" destId="{917FC62F-97C9-40E0-A86F-D929B0379F49}" srcOrd="0" destOrd="0" presId="urn:microsoft.com/office/officeart/2005/8/layout/vList5"/>
    <dgm:cxn modelId="{13BE1B4C-0276-4F20-BF87-72A8C3CFCDA9}" type="presOf" srcId="{1450008D-9642-40EC-B25E-F27761CD87C2}" destId="{AA369C8A-BF5A-41AD-92A1-67359F37F2F8}" srcOrd="0" destOrd="0" presId="urn:microsoft.com/office/officeart/2005/8/layout/vList5"/>
    <dgm:cxn modelId="{42A05D6C-E273-45AB-984A-1D5735DE573A}" srcId="{569668D5-7141-4664-9A44-5E68853D201E}" destId="{6BCE9B63-6F15-47B3-8094-85C66CE7B760}" srcOrd="0" destOrd="0" parTransId="{E5F43C8C-667B-47B9-9B14-09615C75FC97}" sibTransId="{C258FE62-80D9-4847-A0F1-12767BD3533F}"/>
    <dgm:cxn modelId="{CA172E8A-F28C-4B70-8F80-CCBD0645CF93}" srcId="{A53DCBAF-3DBC-41F9-A7E6-17CDE16F217E}" destId="{065B5D10-2598-4316-A35F-186CCB9E41C8}" srcOrd="0" destOrd="0" parTransId="{55464EB4-2E77-450E-831F-CDAAF111F05A}" sibTransId="{33412223-2062-4AFB-B0C8-1A2C987E1B1C}"/>
    <dgm:cxn modelId="{5D2DCF9C-30DD-4601-A4A4-1EE5390BC678}" type="presOf" srcId="{A53DCBAF-3DBC-41F9-A7E6-17CDE16F217E}" destId="{F4E7B199-B12B-46DA-ABC3-6DC5B0603D06}" srcOrd="0" destOrd="0" presId="urn:microsoft.com/office/officeart/2005/8/layout/vList5"/>
    <dgm:cxn modelId="{CF1501ED-A277-4772-8F53-CC78B4FAB1C3}" type="presOf" srcId="{569668D5-7141-4664-9A44-5E68853D201E}" destId="{83E95709-934B-4D14-83F5-AC558A1074BA}" srcOrd="0" destOrd="0" presId="urn:microsoft.com/office/officeart/2005/8/layout/vList5"/>
    <dgm:cxn modelId="{94DDD8FC-D379-45CE-B51B-3A6BAB5E9ADE}" srcId="{1450008D-9642-40EC-B25E-F27761CD87C2}" destId="{A53DCBAF-3DBC-41F9-A7E6-17CDE16F217E}" srcOrd="1" destOrd="0" parTransId="{B72D2310-CB7F-48F2-8DA7-27B7CF0968CD}" sibTransId="{F521E7F5-3EE5-46E0-8D43-D5CDD79A7B0D}"/>
    <dgm:cxn modelId="{79D6603E-C1C9-4814-8A7D-B17AA8676CF8}" type="presParOf" srcId="{AA369C8A-BF5A-41AD-92A1-67359F37F2F8}" destId="{CCA515DA-992A-4870-8A24-96E32CA410D5}" srcOrd="0" destOrd="0" presId="urn:microsoft.com/office/officeart/2005/8/layout/vList5"/>
    <dgm:cxn modelId="{8B7D9380-2B48-41F7-964F-7B04329C7A9F}" type="presParOf" srcId="{CCA515DA-992A-4870-8A24-96E32CA410D5}" destId="{83E95709-934B-4D14-83F5-AC558A1074BA}" srcOrd="0" destOrd="0" presId="urn:microsoft.com/office/officeart/2005/8/layout/vList5"/>
    <dgm:cxn modelId="{D16BA5C6-6AC6-45FD-8911-644BB5FC29DD}" type="presParOf" srcId="{CCA515DA-992A-4870-8A24-96E32CA410D5}" destId="{917FC62F-97C9-40E0-A86F-D929B0379F49}" srcOrd="1" destOrd="0" presId="urn:microsoft.com/office/officeart/2005/8/layout/vList5"/>
    <dgm:cxn modelId="{3ADB48E5-C47C-4186-B408-2AA21A33C15A}" type="presParOf" srcId="{AA369C8A-BF5A-41AD-92A1-67359F37F2F8}" destId="{F78948B2-BA21-4E6E-8386-79FB10BCECE6}" srcOrd="1" destOrd="0" presId="urn:microsoft.com/office/officeart/2005/8/layout/vList5"/>
    <dgm:cxn modelId="{45194304-24C2-446E-976D-8E353FA27DD3}" type="presParOf" srcId="{AA369C8A-BF5A-41AD-92A1-67359F37F2F8}" destId="{908E2047-4677-4364-8A95-0399167068F9}" srcOrd="2" destOrd="0" presId="urn:microsoft.com/office/officeart/2005/8/layout/vList5"/>
    <dgm:cxn modelId="{DDC87421-170E-4F33-BA81-0E6520408D37}" type="presParOf" srcId="{908E2047-4677-4364-8A95-0399167068F9}" destId="{F4E7B199-B12B-46DA-ABC3-6DC5B0603D06}" srcOrd="0" destOrd="0" presId="urn:microsoft.com/office/officeart/2005/8/layout/vList5"/>
    <dgm:cxn modelId="{E557772D-2A25-44B8-AB39-073057D09745}" type="presParOf" srcId="{908E2047-4677-4364-8A95-0399167068F9}" destId="{4DCA7310-D7B5-4F54-BC93-58963D52F85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94DB67-C248-46B8-B391-BA5E4F38AFCF}">
      <dsp:nvSpPr>
        <dsp:cNvPr id="0" name=""/>
        <dsp:cNvSpPr/>
      </dsp:nvSpPr>
      <dsp:spPr>
        <a:xfrm>
          <a:off x="2955" y="57387"/>
          <a:ext cx="2344433" cy="140666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Clinical governance</a:t>
          </a:r>
        </a:p>
      </dsp:txBody>
      <dsp:txXfrm>
        <a:off x="2955" y="57387"/>
        <a:ext cx="2344433" cy="1406660"/>
      </dsp:txXfrm>
    </dsp:sp>
    <dsp:sp modelId="{52A86366-39F4-439D-840B-3716184F416F}">
      <dsp:nvSpPr>
        <dsp:cNvPr id="0" name=""/>
        <dsp:cNvSpPr/>
      </dsp:nvSpPr>
      <dsp:spPr>
        <a:xfrm>
          <a:off x="2581832" y="57387"/>
          <a:ext cx="2344433" cy="1406660"/>
        </a:xfrm>
        <a:prstGeom prst="rect">
          <a:avLst/>
        </a:prstGeom>
        <a:solidFill>
          <a:schemeClr val="accent5">
            <a:hueOff val="-965506"/>
            <a:satOff val="-2488"/>
            <a:lumOff val="-16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Partnering with consumers</a:t>
          </a:r>
        </a:p>
      </dsp:txBody>
      <dsp:txXfrm>
        <a:off x="2581832" y="57387"/>
        <a:ext cx="2344433" cy="1406660"/>
      </dsp:txXfrm>
    </dsp:sp>
    <dsp:sp modelId="{F6AAAAFC-2307-4B23-9EE6-8C6666C19770}">
      <dsp:nvSpPr>
        <dsp:cNvPr id="0" name=""/>
        <dsp:cNvSpPr/>
      </dsp:nvSpPr>
      <dsp:spPr>
        <a:xfrm>
          <a:off x="5160709" y="57387"/>
          <a:ext cx="2344433" cy="1406660"/>
        </a:xfrm>
        <a:prstGeom prst="rect">
          <a:avLst/>
        </a:prstGeom>
        <a:solidFill>
          <a:schemeClr val="accent5">
            <a:hueOff val="-1931012"/>
            <a:satOff val="-4977"/>
            <a:lumOff val="-33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Preventing and controlling infections</a:t>
          </a:r>
        </a:p>
      </dsp:txBody>
      <dsp:txXfrm>
        <a:off x="5160709" y="57387"/>
        <a:ext cx="2344433" cy="1406660"/>
      </dsp:txXfrm>
    </dsp:sp>
    <dsp:sp modelId="{9DD6647D-C6AC-4D3E-A5B9-F400E259EFAC}">
      <dsp:nvSpPr>
        <dsp:cNvPr id="0" name=""/>
        <dsp:cNvSpPr/>
      </dsp:nvSpPr>
      <dsp:spPr>
        <a:xfrm>
          <a:off x="7739586" y="57387"/>
          <a:ext cx="2344433" cy="1406660"/>
        </a:xfrm>
        <a:prstGeom prst="rect">
          <a:avLst/>
        </a:prstGeom>
        <a:solidFill>
          <a:schemeClr val="accent5">
            <a:hueOff val="-2896518"/>
            <a:satOff val="-7465"/>
            <a:lumOff val="-50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Medication safety</a:t>
          </a:r>
        </a:p>
      </dsp:txBody>
      <dsp:txXfrm>
        <a:off x="7739586" y="57387"/>
        <a:ext cx="2344433" cy="1406660"/>
      </dsp:txXfrm>
    </dsp:sp>
    <dsp:sp modelId="{82FEBE9D-FFA0-468E-AEC9-F038554881DB}">
      <dsp:nvSpPr>
        <dsp:cNvPr id="0" name=""/>
        <dsp:cNvSpPr/>
      </dsp:nvSpPr>
      <dsp:spPr>
        <a:xfrm>
          <a:off x="2955" y="1698491"/>
          <a:ext cx="2344433" cy="1406660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Comprehensive care</a:t>
          </a:r>
        </a:p>
      </dsp:txBody>
      <dsp:txXfrm>
        <a:off x="2955" y="1698491"/>
        <a:ext cx="2344433" cy="1406660"/>
      </dsp:txXfrm>
    </dsp:sp>
    <dsp:sp modelId="{35861E09-3A5A-4228-8EAC-01E625038829}">
      <dsp:nvSpPr>
        <dsp:cNvPr id="0" name=""/>
        <dsp:cNvSpPr/>
      </dsp:nvSpPr>
      <dsp:spPr>
        <a:xfrm>
          <a:off x="2581832" y="1698491"/>
          <a:ext cx="2344433" cy="1406660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Communicating for safety</a:t>
          </a:r>
        </a:p>
      </dsp:txBody>
      <dsp:txXfrm>
        <a:off x="2581832" y="1698491"/>
        <a:ext cx="2344433" cy="1406660"/>
      </dsp:txXfrm>
    </dsp:sp>
    <dsp:sp modelId="{B43A770D-02A6-420A-A5FE-4923C31036D2}">
      <dsp:nvSpPr>
        <dsp:cNvPr id="0" name=""/>
        <dsp:cNvSpPr/>
      </dsp:nvSpPr>
      <dsp:spPr>
        <a:xfrm>
          <a:off x="5160709" y="1698491"/>
          <a:ext cx="2344433" cy="1406660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Blood management</a:t>
          </a:r>
        </a:p>
      </dsp:txBody>
      <dsp:txXfrm>
        <a:off x="5160709" y="1698491"/>
        <a:ext cx="2344433" cy="1406660"/>
      </dsp:txXfrm>
    </dsp:sp>
    <dsp:sp modelId="{3606FBFD-F692-4B1A-8F4A-09C75C9761B7}">
      <dsp:nvSpPr>
        <dsp:cNvPr id="0" name=""/>
        <dsp:cNvSpPr/>
      </dsp:nvSpPr>
      <dsp:spPr>
        <a:xfrm>
          <a:off x="7739586" y="1698491"/>
          <a:ext cx="2344433" cy="140666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Recognising and responding to acute deterioration</a:t>
          </a:r>
        </a:p>
      </dsp:txBody>
      <dsp:txXfrm>
        <a:off x="7739586" y="1698491"/>
        <a:ext cx="2344433" cy="14066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01B8C-1773-4C07-9A65-0BC894F9E236}">
      <dsp:nvSpPr>
        <dsp:cNvPr id="0" name=""/>
        <dsp:cNvSpPr/>
      </dsp:nvSpPr>
      <dsp:spPr>
        <a:xfrm>
          <a:off x="612167" y="1103"/>
          <a:ext cx="2793777" cy="13924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Wounds</a:t>
          </a:r>
        </a:p>
      </dsp:txBody>
      <dsp:txXfrm>
        <a:off x="612167" y="1103"/>
        <a:ext cx="2793777" cy="1392467"/>
      </dsp:txXfrm>
    </dsp:sp>
    <dsp:sp modelId="{43980E54-B3C5-491F-A065-0C6EBC504CB1}">
      <dsp:nvSpPr>
        <dsp:cNvPr id="0" name=""/>
        <dsp:cNvSpPr/>
      </dsp:nvSpPr>
      <dsp:spPr>
        <a:xfrm>
          <a:off x="3638022" y="1103"/>
          <a:ext cx="2793777" cy="1392467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Immune status</a:t>
          </a:r>
        </a:p>
      </dsp:txBody>
      <dsp:txXfrm>
        <a:off x="3638022" y="1103"/>
        <a:ext cx="2793777" cy="1392467"/>
      </dsp:txXfrm>
    </dsp:sp>
    <dsp:sp modelId="{9DC4E3E7-DE8D-46C4-AD77-6EB02555C0DA}">
      <dsp:nvSpPr>
        <dsp:cNvPr id="0" name=""/>
        <dsp:cNvSpPr/>
      </dsp:nvSpPr>
      <dsp:spPr>
        <a:xfrm>
          <a:off x="6663878" y="1103"/>
          <a:ext cx="2793777" cy="1392467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Devices</a:t>
          </a:r>
        </a:p>
      </dsp:txBody>
      <dsp:txXfrm>
        <a:off x="6663878" y="1103"/>
        <a:ext cx="2793777" cy="1392467"/>
      </dsp:txXfrm>
    </dsp:sp>
    <dsp:sp modelId="{92F36991-E074-4670-B762-EA67461F9860}">
      <dsp:nvSpPr>
        <dsp:cNvPr id="0" name=""/>
        <dsp:cNvSpPr/>
      </dsp:nvSpPr>
      <dsp:spPr>
        <a:xfrm>
          <a:off x="612167" y="1625649"/>
          <a:ext cx="2793777" cy="1392467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fr-FR" sz="2200" kern="1200" dirty="0" err="1"/>
            <a:t>Medications</a:t>
          </a:r>
          <a:endParaRPr lang="en-PH" sz="2200" kern="1200" dirty="0"/>
        </a:p>
      </dsp:txBody>
      <dsp:txXfrm>
        <a:off x="612167" y="1625649"/>
        <a:ext cx="2793777" cy="1392467"/>
      </dsp:txXfrm>
    </dsp:sp>
    <dsp:sp modelId="{C240A6B8-DC9E-4ED9-B955-7BCBB27191A2}">
      <dsp:nvSpPr>
        <dsp:cNvPr id="0" name=""/>
        <dsp:cNvSpPr/>
      </dsp:nvSpPr>
      <dsp:spPr>
        <a:xfrm>
          <a:off x="3638022" y="1625649"/>
          <a:ext cx="2793777" cy="1392467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Comorbidities</a:t>
          </a:r>
        </a:p>
      </dsp:txBody>
      <dsp:txXfrm>
        <a:off x="3638022" y="1625649"/>
        <a:ext cx="2793777" cy="1392467"/>
      </dsp:txXfrm>
    </dsp:sp>
    <dsp:sp modelId="{7F2CA334-F655-46BB-80F5-1950081B092C}">
      <dsp:nvSpPr>
        <dsp:cNvPr id="0" name=""/>
        <dsp:cNvSpPr/>
      </dsp:nvSpPr>
      <dsp:spPr>
        <a:xfrm>
          <a:off x="6663878" y="1625649"/>
          <a:ext cx="2793777" cy="139246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Age</a:t>
          </a:r>
        </a:p>
      </dsp:txBody>
      <dsp:txXfrm>
        <a:off x="6663878" y="1625649"/>
        <a:ext cx="2793777" cy="139246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DC242-9256-42C0-B9E4-6FE4766C5E17}">
      <dsp:nvSpPr>
        <dsp:cNvPr id="0" name=""/>
        <dsp:cNvSpPr/>
      </dsp:nvSpPr>
      <dsp:spPr>
        <a:xfrm>
          <a:off x="469187" y="1245"/>
          <a:ext cx="4390565" cy="98744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Application of transmission-based precautions</a:t>
          </a:r>
        </a:p>
      </dsp:txBody>
      <dsp:txXfrm>
        <a:off x="469187" y="1245"/>
        <a:ext cx="4390565" cy="987442"/>
      </dsp:txXfrm>
    </dsp:sp>
    <dsp:sp modelId="{41AAE935-6795-4603-B50A-480A8FA1F46A}">
      <dsp:nvSpPr>
        <dsp:cNvPr id="0" name=""/>
        <dsp:cNvSpPr/>
      </dsp:nvSpPr>
      <dsp:spPr>
        <a:xfrm>
          <a:off x="5024326" y="1245"/>
          <a:ext cx="4390565" cy="987442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Contact precautions</a:t>
          </a:r>
        </a:p>
      </dsp:txBody>
      <dsp:txXfrm>
        <a:off x="5024326" y="1245"/>
        <a:ext cx="4390565" cy="987442"/>
      </dsp:txXfrm>
    </dsp:sp>
    <dsp:sp modelId="{AEEC07FF-F679-4A05-B397-DEBB8441393A}">
      <dsp:nvSpPr>
        <dsp:cNvPr id="0" name=""/>
        <dsp:cNvSpPr/>
      </dsp:nvSpPr>
      <dsp:spPr>
        <a:xfrm>
          <a:off x="469187" y="1153261"/>
          <a:ext cx="4390565" cy="98744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Droplet precautions</a:t>
          </a:r>
        </a:p>
      </dsp:txBody>
      <dsp:txXfrm>
        <a:off x="469187" y="1153261"/>
        <a:ext cx="4390565" cy="987442"/>
      </dsp:txXfrm>
    </dsp:sp>
    <dsp:sp modelId="{A3FD9834-2D53-4ED5-B276-3F0185C238EB}">
      <dsp:nvSpPr>
        <dsp:cNvPr id="0" name=""/>
        <dsp:cNvSpPr/>
      </dsp:nvSpPr>
      <dsp:spPr>
        <a:xfrm>
          <a:off x="5024326" y="1153261"/>
          <a:ext cx="4390565" cy="98744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 dirty="0"/>
            <a:t>Airborne precautions</a:t>
          </a:r>
        </a:p>
      </dsp:txBody>
      <dsp:txXfrm>
        <a:off x="5024326" y="1153261"/>
        <a:ext cx="4390565" cy="9874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2B876-0290-41E7-82BB-B616A92A946E}">
      <dsp:nvSpPr>
        <dsp:cNvPr id="0" name=""/>
        <dsp:cNvSpPr/>
      </dsp:nvSpPr>
      <dsp:spPr>
        <a:xfrm>
          <a:off x="-3937237" y="-608753"/>
          <a:ext cx="4725373" cy="4725373"/>
        </a:xfrm>
        <a:prstGeom prst="blockArc">
          <a:avLst>
            <a:gd name="adj1" fmla="val 18900000"/>
            <a:gd name="adj2" fmla="val 2700000"/>
            <a:gd name="adj3" fmla="val 457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38880-CBDB-4F17-BEB6-A0A789109297}">
      <dsp:nvSpPr>
        <dsp:cNvPr id="0" name=""/>
        <dsp:cNvSpPr/>
      </dsp:nvSpPr>
      <dsp:spPr>
        <a:xfrm>
          <a:off x="644833" y="501133"/>
          <a:ext cx="9282023" cy="10021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54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What kind of harm could occur? What is the severity of the hazard's impact?</a:t>
          </a:r>
          <a:endParaRPr lang="en-AU" sz="2200" kern="1200" dirty="0"/>
        </a:p>
      </dsp:txBody>
      <dsp:txXfrm>
        <a:off x="644833" y="501133"/>
        <a:ext cx="9282023" cy="1002127"/>
      </dsp:txXfrm>
    </dsp:sp>
    <dsp:sp modelId="{55E7316A-D319-461D-BFF6-8DD5A2D79AD5}">
      <dsp:nvSpPr>
        <dsp:cNvPr id="0" name=""/>
        <dsp:cNvSpPr/>
      </dsp:nvSpPr>
      <dsp:spPr>
        <a:xfrm>
          <a:off x="18503" y="375867"/>
          <a:ext cx="1252659" cy="12526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11DF2-99AB-48BF-87B8-4960FD224383}">
      <dsp:nvSpPr>
        <dsp:cNvPr id="0" name=""/>
        <dsp:cNvSpPr/>
      </dsp:nvSpPr>
      <dsp:spPr>
        <a:xfrm>
          <a:off x="644833" y="2004605"/>
          <a:ext cx="9282023" cy="100212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5439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What factors might influence the severity of the potential harm?</a:t>
          </a:r>
        </a:p>
      </dsp:txBody>
      <dsp:txXfrm>
        <a:off x="644833" y="2004605"/>
        <a:ext cx="9282023" cy="1002127"/>
      </dsp:txXfrm>
    </dsp:sp>
    <dsp:sp modelId="{76B5D7CB-CB60-4F51-9F2B-B60628986239}">
      <dsp:nvSpPr>
        <dsp:cNvPr id="0" name=""/>
        <dsp:cNvSpPr/>
      </dsp:nvSpPr>
      <dsp:spPr>
        <a:xfrm>
          <a:off x="18503" y="1879339"/>
          <a:ext cx="1252659" cy="12526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048F8-870B-4988-836A-76C1E03A941A}">
      <dsp:nvSpPr>
        <dsp:cNvPr id="0" name=""/>
        <dsp:cNvSpPr/>
      </dsp:nvSpPr>
      <dsp:spPr>
        <a:xfrm rot="10800000">
          <a:off x="0" y="0"/>
          <a:ext cx="10086975" cy="822292"/>
        </a:xfrm>
        <a:prstGeom prst="trapezoid">
          <a:avLst>
            <a:gd name="adj" fmla="val 153336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000" kern="1200" dirty="0">
              <a:solidFill>
                <a:schemeClr val="bg1"/>
              </a:solidFill>
            </a:rPr>
            <a:t>Elimination</a:t>
          </a:r>
        </a:p>
      </dsp:txBody>
      <dsp:txXfrm rot="-10800000">
        <a:off x="1765220" y="0"/>
        <a:ext cx="6556533" cy="822292"/>
      </dsp:txXfrm>
    </dsp:sp>
    <dsp:sp modelId="{5C3418A1-CD6E-4F63-ADC3-9F65D7C7DB19}">
      <dsp:nvSpPr>
        <dsp:cNvPr id="0" name=""/>
        <dsp:cNvSpPr/>
      </dsp:nvSpPr>
      <dsp:spPr>
        <a:xfrm rot="10800000">
          <a:off x="1260871" y="822292"/>
          <a:ext cx="7565231" cy="822292"/>
        </a:xfrm>
        <a:prstGeom prst="trapezoid">
          <a:avLst>
            <a:gd name="adj" fmla="val 153336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000" kern="1200" dirty="0">
              <a:solidFill>
                <a:schemeClr val="bg1"/>
              </a:solidFill>
            </a:rPr>
            <a:t>Substitution, isolation or engineering control</a:t>
          </a:r>
        </a:p>
      </dsp:txBody>
      <dsp:txXfrm rot="-10800000">
        <a:off x="2584787" y="822292"/>
        <a:ext cx="4917400" cy="822292"/>
      </dsp:txXfrm>
    </dsp:sp>
    <dsp:sp modelId="{BC5EA2F2-9C86-4D6B-85A4-CFDBD3793804}">
      <dsp:nvSpPr>
        <dsp:cNvPr id="0" name=""/>
        <dsp:cNvSpPr/>
      </dsp:nvSpPr>
      <dsp:spPr>
        <a:xfrm rot="10800000">
          <a:off x="2521743" y="1644584"/>
          <a:ext cx="5043487" cy="822292"/>
        </a:xfrm>
        <a:prstGeom prst="trapezoid">
          <a:avLst>
            <a:gd name="adj" fmla="val 153336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000" kern="1200">
              <a:solidFill>
                <a:schemeClr val="bg1"/>
              </a:solidFill>
            </a:rPr>
            <a:t>Administrative control</a:t>
          </a:r>
        </a:p>
      </dsp:txBody>
      <dsp:txXfrm rot="-10800000">
        <a:off x="3404354" y="1644584"/>
        <a:ext cx="3278266" cy="822292"/>
      </dsp:txXfrm>
    </dsp:sp>
    <dsp:sp modelId="{1135DC77-32C3-4F4E-8722-8FF256F7C101}">
      <dsp:nvSpPr>
        <dsp:cNvPr id="0" name=""/>
        <dsp:cNvSpPr/>
      </dsp:nvSpPr>
      <dsp:spPr>
        <a:xfrm rot="10800000">
          <a:off x="3782615" y="2466876"/>
          <a:ext cx="2521743" cy="822292"/>
        </a:xfrm>
        <a:prstGeom prst="trapezoid">
          <a:avLst>
            <a:gd name="adj" fmla="val 153336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en-AU" sz="2000" kern="1200" dirty="0">
              <a:solidFill>
                <a:schemeClr val="bg1"/>
              </a:solidFill>
            </a:rPr>
            <a:t>PPE</a:t>
          </a:r>
        </a:p>
      </dsp:txBody>
      <dsp:txXfrm rot="-10800000">
        <a:off x="3782615" y="2466876"/>
        <a:ext cx="2521743" cy="82229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80849-24B3-4403-AF28-4C002F2F05AD}">
      <dsp:nvSpPr>
        <dsp:cNvPr id="0" name=""/>
        <dsp:cNvSpPr/>
      </dsp:nvSpPr>
      <dsp:spPr>
        <a:xfrm>
          <a:off x="3136096" y="738766"/>
          <a:ext cx="569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9791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5982" y="781484"/>
        <a:ext cx="30019" cy="6003"/>
      </dsp:txXfrm>
    </dsp:sp>
    <dsp:sp modelId="{02A1C761-F6B0-4BAA-A312-84A73B3F335F}">
      <dsp:nvSpPr>
        <dsp:cNvPr id="0" name=""/>
        <dsp:cNvSpPr/>
      </dsp:nvSpPr>
      <dsp:spPr>
        <a:xfrm>
          <a:off x="527497" y="1367"/>
          <a:ext cx="2610398" cy="156623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Establish the context</a:t>
          </a:r>
        </a:p>
      </dsp:txBody>
      <dsp:txXfrm>
        <a:off x="527497" y="1367"/>
        <a:ext cx="2610398" cy="1566239"/>
      </dsp:txXfrm>
    </dsp:sp>
    <dsp:sp modelId="{22DA8D9A-5044-44E8-8CE6-A27CF3663D62}">
      <dsp:nvSpPr>
        <dsp:cNvPr id="0" name=""/>
        <dsp:cNvSpPr/>
      </dsp:nvSpPr>
      <dsp:spPr>
        <a:xfrm>
          <a:off x="6346886" y="738766"/>
          <a:ext cx="569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9791" y="45720"/>
              </a:lnTo>
            </a:path>
          </a:pathLst>
        </a:custGeom>
        <a:noFill/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16772" y="781484"/>
        <a:ext cx="30019" cy="6003"/>
      </dsp:txXfrm>
    </dsp:sp>
    <dsp:sp modelId="{AAD5125E-E8FB-4F97-98A1-A860D3C04D38}">
      <dsp:nvSpPr>
        <dsp:cNvPr id="0" name=""/>
        <dsp:cNvSpPr/>
      </dsp:nvSpPr>
      <dsp:spPr>
        <a:xfrm>
          <a:off x="3738287" y="1367"/>
          <a:ext cx="2610398" cy="1566239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Avoid risks</a:t>
          </a:r>
        </a:p>
      </dsp:txBody>
      <dsp:txXfrm>
        <a:off x="3738287" y="1367"/>
        <a:ext cx="2610398" cy="1566239"/>
      </dsp:txXfrm>
    </dsp:sp>
    <dsp:sp modelId="{1C2614C7-CA5E-4343-BFCD-D2031D84A6E9}">
      <dsp:nvSpPr>
        <dsp:cNvPr id="0" name=""/>
        <dsp:cNvSpPr/>
      </dsp:nvSpPr>
      <dsp:spPr>
        <a:xfrm>
          <a:off x="1832696" y="1565806"/>
          <a:ext cx="6421580" cy="569791"/>
        </a:xfrm>
        <a:custGeom>
          <a:avLst/>
          <a:gdLst/>
          <a:ahLst/>
          <a:cxnLst/>
          <a:rect l="0" t="0" r="0" b="0"/>
          <a:pathLst>
            <a:path>
              <a:moveTo>
                <a:pt x="6421580" y="0"/>
              </a:moveTo>
              <a:lnTo>
                <a:pt x="6421580" y="301995"/>
              </a:lnTo>
              <a:lnTo>
                <a:pt x="0" y="301995"/>
              </a:lnTo>
              <a:lnTo>
                <a:pt x="0" y="569791"/>
              </a:lnTo>
            </a:path>
          </a:pathLst>
        </a:custGeom>
        <a:noFill/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82247" y="1847700"/>
        <a:ext cx="322479" cy="6003"/>
      </dsp:txXfrm>
    </dsp:sp>
    <dsp:sp modelId="{97A10901-F1B3-47B1-B1B1-0616E4A390C8}">
      <dsp:nvSpPr>
        <dsp:cNvPr id="0" name=""/>
        <dsp:cNvSpPr/>
      </dsp:nvSpPr>
      <dsp:spPr>
        <a:xfrm>
          <a:off x="6949077" y="1367"/>
          <a:ext cx="2610398" cy="1566239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Identify risks</a:t>
          </a:r>
        </a:p>
      </dsp:txBody>
      <dsp:txXfrm>
        <a:off x="6949077" y="1367"/>
        <a:ext cx="2610398" cy="1566239"/>
      </dsp:txXfrm>
    </dsp:sp>
    <dsp:sp modelId="{21682F99-5AEF-4EE0-9DB6-D9DF722DDDE8}">
      <dsp:nvSpPr>
        <dsp:cNvPr id="0" name=""/>
        <dsp:cNvSpPr/>
      </dsp:nvSpPr>
      <dsp:spPr>
        <a:xfrm>
          <a:off x="3136096" y="2905397"/>
          <a:ext cx="5697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9791" y="45720"/>
              </a:lnTo>
            </a:path>
          </a:pathLst>
        </a:custGeom>
        <a:noFill/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05982" y="2948115"/>
        <a:ext cx="30019" cy="6003"/>
      </dsp:txXfrm>
    </dsp:sp>
    <dsp:sp modelId="{0836AC74-3C02-43CB-BB8C-B9848AD459D0}">
      <dsp:nvSpPr>
        <dsp:cNvPr id="0" name=""/>
        <dsp:cNvSpPr/>
      </dsp:nvSpPr>
      <dsp:spPr>
        <a:xfrm>
          <a:off x="527497" y="2167997"/>
          <a:ext cx="2610398" cy="1566239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Analyse</a:t>
          </a:r>
          <a:r>
            <a:rPr lang="en-US" sz="2200" kern="1200" dirty="0"/>
            <a:t> risks</a:t>
          </a:r>
        </a:p>
      </dsp:txBody>
      <dsp:txXfrm>
        <a:off x="527497" y="2167997"/>
        <a:ext cx="2610398" cy="1566239"/>
      </dsp:txXfrm>
    </dsp:sp>
    <dsp:sp modelId="{6ECA2240-9D48-41C5-B030-5A914E48BA32}">
      <dsp:nvSpPr>
        <dsp:cNvPr id="0" name=""/>
        <dsp:cNvSpPr/>
      </dsp:nvSpPr>
      <dsp:spPr>
        <a:xfrm>
          <a:off x="3738287" y="2167997"/>
          <a:ext cx="2610398" cy="156623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Evaluate risks</a:t>
          </a:r>
        </a:p>
      </dsp:txBody>
      <dsp:txXfrm>
        <a:off x="3738287" y="2167997"/>
        <a:ext cx="2610398" cy="156623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09C7B-9F53-4FE5-AC84-80217776E660}">
      <dsp:nvSpPr>
        <dsp:cNvPr id="0" name=""/>
        <dsp:cNvSpPr/>
      </dsp:nvSpPr>
      <dsp:spPr>
        <a:xfrm>
          <a:off x="0" y="24891"/>
          <a:ext cx="10048875" cy="580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The appropriate department in your </a:t>
          </a:r>
          <a:r>
            <a:rPr lang="en-US" sz="2000" kern="1200" dirty="0" err="1"/>
            <a:t>organisation</a:t>
          </a:r>
          <a:r>
            <a:rPr lang="en-US" sz="2000" kern="1200" dirty="0"/>
            <a:t> that you must notify about the risks</a:t>
          </a:r>
          <a:endParaRPr lang="en-AU" sz="2000" kern="1200" dirty="0"/>
        </a:p>
      </dsp:txBody>
      <dsp:txXfrm>
        <a:off x="28329" y="53220"/>
        <a:ext cx="9992217" cy="523662"/>
      </dsp:txXfrm>
    </dsp:sp>
    <dsp:sp modelId="{993DD2CC-E717-4701-883B-6923A460A335}">
      <dsp:nvSpPr>
        <dsp:cNvPr id="0" name=""/>
        <dsp:cNvSpPr/>
      </dsp:nvSpPr>
      <dsp:spPr>
        <a:xfrm>
          <a:off x="0" y="694491"/>
          <a:ext cx="10048875" cy="58032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timeframe by which the report must be submitted</a:t>
          </a:r>
          <a:endParaRPr lang="en-US" sz="2000" kern="1200" dirty="0"/>
        </a:p>
      </dsp:txBody>
      <dsp:txXfrm>
        <a:off x="28329" y="722820"/>
        <a:ext cx="9992217" cy="523662"/>
      </dsp:txXfrm>
    </dsp:sp>
    <dsp:sp modelId="{9C69ED48-A392-4D7D-A2BD-8DB835884CC1}">
      <dsp:nvSpPr>
        <dsp:cNvPr id="0" name=""/>
        <dsp:cNvSpPr/>
      </dsp:nvSpPr>
      <dsp:spPr>
        <a:xfrm>
          <a:off x="0" y="1364091"/>
          <a:ext cx="10048875" cy="5803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appropriate hazard and risk identification report form that you must fill out</a:t>
          </a:r>
          <a:endParaRPr lang="en-US" sz="2000" kern="1200" dirty="0"/>
        </a:p>
      </dsp:txBody>
      <dsp:txXfrm>
        <a:off x="28329" y="1392420"/>
        <a:ext cx="9992217" cy="523662"/>
      </dsp:txXfrm>
    </dsp:sp>
    <dsp:sp modelId="{989620CE-986A-4EDD-81AA-3991CD9D5A41}">
      <dsp:nvSpPr>
        <dsp:cNvPr id="0" name=""/>
        <dsp:cNvSpPr/>
      </dsp:nvSpPr>
      <dsp:spPr>
        <a:xfrm>
          <a:off x="0" y="2033692"/>
          <a:ext cx="10048875" cy="58032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information that must be included in your report</a:t>
          </a:r>
          <a:endParaRPr lang="en-US" sz="2000" kern="1200" dirty="0"/>
        </a:p>
      </dsp:txBody>
      <dsp:txXfrm>
        <a:off x="28329" y="2062021"/>
        <a:ext cx="9992217" cy="523662"/>
      </dsp:txXfrm>
    </dsp:sp>
    <dsp:sp modelId="{9F68A48C-78A8-4300-B4D1-5F53856AAA1F}">
      <dsp:nvSpPr>
        <dsp:cNvPr id="0" name=""/>
        <dsp:cNvSpPr/>
      </dsp:nvSpPr>
      <dsp:spPr>
        <a:xfrm>
          <a:off x="0" y="2703292"/>
          <a:ext cx="10048875" cy="580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appropriate person to whom you must submit the report to</a:t>
          </a:r>
        </a:p>
      </dsp:txBody>
      <dsp:txXfrm>
        <a:off x="28329" y="2731621"/>
        <a:ext cx="9992217" cy="52366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9EB88-F6F6-4EED-B038-B16019CEDC12}">
      <dsp:nvSpPr>
        <dsp:cNvPr id="0" name=""/>
        <dsp:cNvSpPr/>
      </dsp:nvSpPr>
      <dsp:spPr>
        <a:xfrm>
          <a:off x="0" y="49690"/>
          <a:ext cx="10018511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 an example of how decision-making relevant to risk control is done</a:t>
          </a:r>
          <a:endParaRPr lang="en-US" sz="2000" kern="1200" dirty="0"/>
        </a:p>
      </dsp:txBody>
      <dsp:txXfrm>
        <a:off x="31070" y="80760"/>
        <a:ext cx="9956371" cy="574340"/>
      </dsp:txXfrm>
    </dsp:sp>
    <dsp:sp modelId="{78FA08A9-52A2-47D5-81FD-A411909B4B97}">
      <dsp:nvSpPr>
        <dsp:cNvPr id="0" name=""/>
        <dsp:cNvSpPr/>
      </dsp:nvSpPr>
      <dsp:spPr>
        <a:xfrm>
          <a:off x="0" y="784089"/>
          <a:ext cx="10018511" cy="63648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Assist in targeting training at key hazards</a:t>
          </a:r>
          <a:endParaRPr lang="en-US" sz="2000" kern="1200" dirty="0"/>
        </a:p>
      </dsp:txBody>
      <dsp:txXfrm>
        <a:off x="31070" y="815159"/>
        <a:ext cx="9956371" cy="574340"/>
      </dsp:txXfrm>
    </dsp:sp>
    <dsp:sp modelId="{D799E69F-84A6-4890-85A7-6374E82D226B}">
      <dsp:nvSpPr>
        <dsp:cNvPr id="0" name=""/>
        <dsp:cNvSpPr/>
      </dsp:nvSpPr>
      <dsp:spPr>
        <a:xfrm>
          <a:off x="0" y="1518489"/>
          <a:ext cx="10018511" cy="636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Provide a reference for safe work procedures in the workplace</a:t>
          </a:r>
          <a:endParaRPr lang="en-US" sz="2000" kern="1200" dirty="0"/>
        </a:p>
      </dsp:txBody>
      <dsp:txXfrm>
        <a:off x="31070" y="1549559"/>
        <a:ext cx="9956371" cy="574340"/>
      </dsp:txXfrm>
    </dsp:sp>
    <dsp:sp modelId="{6080A9C4-EB17-4FC7-BD97-52336ACEC230}">
      <dsp:nvSpPr>
        <dsp:cNvPr id="0" name=""/>
        <dsp:cNvSpPr/>
      </dsp:nvSpPr>
      <dsp:spPr>
        <a:xfrm>
          <a:off x="0" y="2252890"/>
          <a:ext cx="10018511" cy="63648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Ease the reviewing of risks to keep up with changes in relevant laws</a:t>
          </a:r>
          <a:endParaRPr lang="en-US" sz="2000" kern="1200" dirty="0"/>
        </a:p>
      </dsp:txBody>
      <dsp:txXfrm>
        <a:off x="31070" y="2283960"/>
        <a:ext cx="9956371" cy="574340"/>
      </dsp:txXfrm>
    </dsp:sp>
    <dsp:sp modelId="{8EE8163D-3BA0-4E5B-9F2F-FDDA09304AD9}">
      <dsp:nvSpPr>
        <dsp:cNvPr id="0" name=""/>
        <dsp:cNvSpPr/>
      </dsp:nvSpPr>
      <dsp:spPr>
        <a:xfrm>
          <a:off x="0" y="2987289"/>
          <a:ext cx="10018511" cy="636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Provide evidence to other stakeholders that WHS risks are being managed in the workplace</a:t>
          </a:r>
        </a:p>
      </dsp:txBody>
      <dsp:txXfrm>
        <a:off x="31070" y="3018359"/>
        <a:ext cx="9956371" cy="574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710A9-40D9-4A09-8A2E-069AC889ECD2}">
      <dsp:nvSpPr>
        <dsp:cNvPr id="0" name=""/>
        <dsp:cNvSpPr/>
      </dsp:nvSpPr>
      <dsp:spPr>
        <a:xfrm>
          <a:off x="486629" y="1390"/>
          <a:ext cx="4356618" cy="1968692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Intended audience</a:t>
          </a:r>
        </a:p>
      </dsp:txBody>
      <dsp:txXfrm>
        <a:off x="582733" y="97494"/>
        <a:ext cx="4164410" cy="1872588"/>
      </dsp:txXfrm>
    </dsp:sp>
    <dsp:sp modelId="{28B6A954-CC95-47C2-B4D3-89755E81E8B4}">
      <dsp:nvSpPr>
        <dsp:cNvPr id="0" name=""/>
        <dsp:cNvSpPr/>
      </dsp:nvSpPr>
      <dsp:spPr>
        <a:xfrm>
          <a:off x="5171363" y="1390"/>
          <a:ext cx="4356618" cy="1968692"/>
        </a:xfrm>
        <a:prstGeom prst="round2Same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Content</a:t>
          </a:r>
        </a:p>
      </dsp:txBody>
      <dsp:txXfrm>
        <a:off x="5267467" y="97494"/>
        <a:ext cx="4164410" cy="1872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D6AA1-471C-724D-9C7A-2B6B82CF3FAC}">
      <dsp:nvSpPr>
        <dsp:cNvPr id="0" name=""/>
        <dsp:cNvSpPr/>
      </dsp:nvSpPr>
      <dsp:spPr>
        <a:xfrm rot="20287335">
          <a:off x="3200667" y="43400"/>
          <a:ext cx="3685639" cy="3475439"/>
        </a:xfrm>
        <a:prstGeom prst="circularArrow">
          <a:avLst>
            <a:gd name="adj1" fmla="val 5274"/>
            <a:gd name="adj2" fmla="val 312630"/>
            <a:gd name="adj3" fmla="val 14281463"/>
            <a:gd name="adj4" fmla="val 17095878"/>
            <a:gd name="adj5" fmla="val 547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F0E5A-E503-854B-B7B5-4AE2BFFFF6E5}">
      <dsp:nvSpPr>
        <dsp:cNvPr id="0" name=""/>
        <dsp:cNvSpPr/>
      </dsp:nvSpPr>
      <dsp:spPr>
        <a:xfrm>
          <a:off x="3609974" y="17895"/>
          <a:ext cx="2867025" cy="61616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Causative agent</a:t>
          </a:r>
        </a:p>
      </dsp:txBody>
      <dsp:txXfrm>
        <a:off x="3640053" y="47974"/>
        <a:ext cx="2806867" cy="556003"/>
      </dsp:txXfrm>
    </dsp:sp>
    <dsp:sp modelId="{D7177A68-3344-FD4C-8DB7-8E42AA1C6017}">
      <dsp:nvSpPr>
        <dsp:cNvPr id="0" name=""/>
        <dsp:cNvSpPr/>
      </dsp:nvSpPr>
      <dsp:spPr>
        <a:xfrm>
          <a:off x="5569747" y="998202"/>
          <a:ext cx="2867025" cy="616161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Reservoir</a:t>
          </a:r>
        </a:p>
      </dsp:txBody>
      <dsp:txXfrm>
        <a:off x="5599826" y="1028281"/>
        <a:ext cx="2806867" cy="556003"/>
      </dsp:txXfrm>
    </dsp:sp>
    <dsp:sp modelId="{FE53036B-0133-494B-97E0-18890468BB4E}">
      <dsp:nvSpPr>
        <dsp:cNvPr id="0" name=""/>
        <dsp:cNvSpPr/>
      </dsp:nvSpPr>
      <dsp:spPr>
        <a:xfrm>
          <a:off x="5569709" y="2012609"/>
          <a:ext cx="2867025" cy="616161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Portal of exit</a:t>
          </a:r>
        </a:p>
      </dsp:txBody>
      <dsp:txXfrm>
        <a:off x="5599788" y="2042688"/>
        <a:ext cx="2806867" cy="556003"/>
      </dsp:txXfrm>
    </dsp:sp>
    <dsp:sp modelId="{E305C9F7-6D9C-804B-8EA8-9D6317DF9A94}">
      <dsp:nvSpPr>
        <dsp:cNvPr id="0" name=""/>
        <dsp:cNvSpPr/>
      </dsp:nvSpPr>
      <dsp:spPr>
        <a:xfrm>
          <a:off x="3609974" y="2804951"/>
          <a:ext cx="2867025" cy="635851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Means of transmission</a:t>
          </a:r>
        </a:p>
      </dsp:txBody>
      <dsp:txXfrm>
        <a:off x="3641014" y="2835991"/>
        <a:ext cx="2804945" cy="573771"/>
      </dsp:txXfrm>
    </dsp:sp>
    <dsp:sp modelId="{3FFBDE91-D978-0644-967D-FF6FD9DF9AAF}">
      <dsp:nvSpPr>
        <dsp:cNvPr id="0" name=""/>
        <dsp:cNvSpPr/>
      </dsp:nvSpPr>
      <dsp:spPr>
        <a:xfrm>
          <a:off x="1675871" y="1961321"/>
          <a:ext cx="2867025" cy="616161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Portal of entry</a:t>
          </a:r>
        </a:p>
      </dsp:txBody>
      <dsp:txXfrm>
        <a:off x="1705950" y="1991400"/>
        <a:ext cx="2806867" cy="556003"/>
      </dsp:txXfrm>
    </dsp:sp>
    <dsp:sp modelId="{90E9BE42-9D66-D544-8F30-C1FF57517E61}">
      <dsp:nvSpPr>
        <dsp:cNvPr id="0" name=""/>
        <dsp:cNvSpPr/>
      </dsp:nvSpPr>
      <dsp:spPr>
        <a:xfrm>
          <a:off x="1675867" y="946908"/>
          <a:ext cx="2867025" cy="61616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>
              <a:latin typeface="Calibri" panose="020F0502020204030204"/>
              <a:ea typeface="+mn-ea"/>
              <a:cs typeface="+mn-cs"/>
            </a:rPr>
            <a:t>Susceptible host</a:t>
          </a:r>
        </a:p>
      </dsp:txBody>
      <dsp:txXfrm>
        <a:off x="1705946" y="976987"/>
        <a:ext cx="2806867" cy="5560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FECBB-376B-4BFD-A503-125FF227E348}">
      <dsp:nvSpPr>
        <dsp:cNvPr id="0" name=""/>
        <dsp:cNvSpPr/>
      </dsp:nvSpPr>
      <dsp:spPr>
        <a:xfrm rot="16200000">
          <a:off x="-55995" y="58427"/>
          <a:ext cx="2503153" cy="2386298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Virus</a:t>
          </a:r>
        </a:p>
      </dsp:txBody>
      <dsp:txXfrm rot="5400000">
        <a:off x="2433" y="500630"/>
        <a:ext cx="2386298" cy="1501891"/>
      </dsp:txXfrm>
    </dsp:sp>
    <dsp:sp modelId="{00E56C85-1145-4D1B-84BA-BFF9BD14F7BE}">
      <dsp:nvSpPr>
        <dsp:cNvPr id="0" name=""/>
        <dsp:cNvSpPr/>
      </dsp:nvSpPr>
      <dsp:spPr>
        <a:xfrm rot="16200000">
          <a:off x="2509275" y="58427"/>
          <a:ext cx="2503153" cy="2386298"/>
        </a:xfrm>
        <a:prstGeom prst="flowChartManualOperati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Bacteria</a:t>
          </a:r>
        </a:p>
      </dsp:txBody>
      <dsp:txXfrm rot="5400000">
        <a:off x="2567703" y="500630"/>
        <a:ext cx="2386298" cy="1501891"/>
      </dsp:txXfrm>
    </dsp:sp>
    <dsp:sp modelId="{A9A7D2C0-2480-4F39-99B1-F9CF12AFE919}">
      <dsp:nvSpPr>
        <dsp:cNvPr id="0" name=""/>
        <dsp:cNvSpPr/>
      </dsp:nvSpPr>
      <dsp:spPr>
        <a:xfrm rot="16200000">
          <a:off x="5074546" y="58427"/>
          <a:ext cx="2503153" cy="2386298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Fungi</a:t>
          </a:r>
        </a:p>
      </dsp:txBody>
      <dsp:txXfrm rot="5400000">
        <a:off x="5132974" y="500630"/>
        <a:ext cx="2386298" cy="1501891"/>
      </dsp:txXfrm>
    </dsp:sp>
    <dsp:sp modelId="{B85CC570-9B36-4B8A-962A-A9FA13D55811}">
      <dsp:nvSpPr>
        <dsp:cNvPr id="0" name=""/>
        <dsp:cNvSpPr/>
      </dsp:nvSpPr>
      <dsp:spPr>
        <a:xfrm rot="16200000">
          <a:off x="7639817" y="58427"/>
          <a:ext cx="2503153" cy="2386298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Parasite</a:t>
          </a:r>
        </a:p>
      </dsp:txBody>
      <dsp:txXfrm rot="5400000">
        <a:off x="7698245" y="500630"/>
        <a:ext cx="2386298" cy="15018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D864D-799F-4534-8E8A-EFAC1766C4F1}">
      <dsp:nvSpPr>
        <dsp:cNvPr id="0" name=""/>
        <dsp:cNvSpPr/>
      </dsp:nvSpPr>
      <dsp:spPr>
        <a:xfrm>
          <a:off x="2954" y="22911"/>
          <a:ext cx="2344167" cy="14065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Exposure</a:t>
          </a:r>
        </a:p>
      </dsp:txBody>
      <dsp:txXfrm>
        <a:off x="2954" y="22911"/>
        <a:ext cx="2344167" cy="1406500"/>
      </dsp:txXfrm>
    </dsp:sp>
    <dsp:sp modelId="{6D30B042-68C9-4ABC-B168-53906C1CB762}">
      <dsp:nvSpPr>
        <dsp:cNvPr id="0" name=""/>
        <dsp:cNvSpPr/>
      </dsp:nvSpPr>
      <dsp:spPr>
        <a:xfrm>
          <a:off x="2581539" y="22911"/>
          <a:ext cx="2344167" cy="1406500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Colonisation</a:t>
          </a:r>
        </a:p>
      </dsp:txBody>
      <dsp:txXfrm>
        <a:off x="2581539" y="22911"/>
        <a:ext cx="2344167" cy="1406500"/>
      </dsp:txXfrm>
    </dsp:sp>
    <dsp:sp modelId="{70530E05-6AE4-479F-B35B-B9E75A5139A2}">
      <dsp:nvSpPr>
        <dsp:cNvPr id="0" name=""/>
        <dsp:cNvSpPr/>
      </dsp:nvSpPr>
      <dsp:spPr>
        <a:xfrm>
          <a:off x="5160124" y="22911"/>
          <a:ext cx="2344167" cy="140650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/>
            <a:t>Infection</a:t>
          </a:r>
        </a:p>
      </dsp:txBody>
      <dsp:txXfrm>
        <a:off x="5160124" y="22911"/>
        <a:ext cx="2344167" cy="1406500"/>
      </dsp:txXfrm>
    </dsp:sp>
    <dsp:sp modelId="{FA2DB1DF-05E3-4AE1-B4A8-D783F82D18EA}">
      <dsp:nvSpPr>
        <dsp:cNvPr id="0" name=""/>
        <dsp:cNvSpPr/>
      </dsp:nvSpPr>
      <dsp:spPr>
        <a:xfrm>
          <a:off x="7738709" y="22911"/>
          <a:ext cx="2344167" cy="14065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Disease</a:t>
          </a:r>
        </a:p>
      </dsp:txBody>
      <dsp:txXfrm>
        <a:off x="7738709" y="22911"/>
        <a:ext cx="2344167" cy="1406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FD495-02D7-43D7-90CE-08F5B699D537}">
      <dsp:nvSpPr>
        <dsp:cNvPr id="0" name=""/>
        <dsp:cNvSpPr/>
      </dsp:nvSpPr>
      <dsp:spPr>
        <a:xfrm>
          <a:off x="3447" y="61646"/>
          <a:ext cx="1866681" cy="11200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/>
            <a:t>People</a:t>
          </a:r>
        </a:p>
      </dsp:txBody>
      <dsp:txXfrm>
        <a:off x="3447" y="61646"/>
        <a:ext cx="1866681" cy="1120008"/>
      </dsp:txXfrm>
    </dsp:sp>
    <dsp:sp modelId="{BD01A2CA-BF57-4A38-BE89-8D81ABD70132}">
      <dsp:nvSpPr>
        <dsp:cNvPr id="0" name=""/>
        <dsp:cNvSpPr/>
      </dsp:nvSpPr>
      <dsp:spPr>
        <a:xfrm>
          <a:off x="2056797" y="61646"/>
          <a:ext cx="1866681" cy="1120008"/>
        </a:xfrm>
        <a:prstGeom prst="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Animals</a:t>
          </a:r>
        </a:p>
      </dsp:txBody>
      <dsp:txXfrm>
        <a:off x="2056797" y="61646"/>
        <a:ext cx="1866681" cy="1120008"/>
      </dsp:txXfrm>
    </dsp:sp>
    <dsp:sp modelId="{2FCC3AEE-1200-4882-99A1-03B27A54CC76}">
      <dsp:nvSpPr>
        <dsp:cNvPr id="0" name=""/>
        <dsp:cNvSpPr/>
      </dsp:nvSpPr>
      <dsp:spPr>
        <a:xfrm>
          <a:off x="4110146" y="61646"/>
          <a:ext cx="1866681" cy="1120008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Birds</a:t>
          </a:r>
        </a:p>
      </dsp:txBody>
      <dsp:txXfrm>
        <a:off x="4110146" y="61646"/>
        <a:ext cx="1866681" cy="1120008"/>
      </dsp:txXfrm>
    </dsp:sp>
    <dsp:sp modelId="{EED95AEA-B2CB-4AE5-9758-6FB924C80885}">
      <dsp:nvSpPr>
        <dsp:cNvPr id="0" name=""/>
        <dsp:cNvSpPr/>
      </dsp:nvSpPr>
      <dsp:spPr>
        <a:xfrm>
          <a:off x="6163495" y="61646"/>
          <a:ext cx="1866681" cy="1120008"/>
        </a:xfrm>
        <a:prstGeom prst="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Blood </a:t>
          </a:r>
        </a:p>
      </dsp:txBody>
      <dsp:txXfrm>
        <a:off x="6163495" y="61646"/>
        <a:ext cx="1866681" cy="1120008"/>
      </dsp:txXfrm>
    </dsp:sp>
    <dsp:sp modelId="{7FD2B60B-E21D-4D4D-BF55-CE244F77838E}">
      <dsp:nvSpPr>
        <dsp:cNvPr id="0" name=""/>
        <dsp:cNvSpPr/>
      </dsp:nvSpPr>
      <dsp:spPr>
        <a:xfrm>
          <a:off x="8216845" y="61646"/>
          <a:ext cx="1866681" cy="112000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Bodily fluids</a:t>
          </a:r>
        </a:p>
      </dsp:txBody>
      <dsp:txXfrm>
        <a:off x="8216845" y="61646"/>
        <a:ext cx="1866681" cy="1120008"/>
      </dsp:txXfrm>
    </dsp:sp>
    <dsp:sp modelId="{E632E682-1256-49D0-9866-17402EF65DBA}">
      <dsp:nvSpPr>
        <dsp:cNvPr id="0" name=""/>
        <dsp:cNvSpPr/>
      </dsp:nvSpPr>
      <dsp:spPr>
        <a:xfrm>
          <a:off x="1030122" y="1368323"/>
          <a:ext cx="1866681" cy="1120008"/>
        </a:xfrm>
        <a:prstGeom prst="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/>
            <a:t>Food</a:t>
          </a:r>
        </a:p>
      </dsp:txBody>
      <dsp:txXfrm>
        <a:off x="1030122" y="1368323"/>
        <a:ext cx="1866681" cy="1120008"/>
      </dsp:txXfrm>
    </dsp:sp>
    <dsp:sp modelId="{3AD23DC6-A83B-4F5F-AB9A-650EDF00A409}">
      <dsp:nvSpPr>
        <dsp:cNvPr id="0" name=""/>
        <dsp:cNvSpPr/>
      </dsp:nvSpPr>
      <dsp:spPr>
        <a:xfrm>
          <a:off x="3083471" y="1368323"/>
          <a:ext cx="1866681" cy="112000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Water</a:t>
          </a:r>
        </a:p>
      </dsp:txBody>
      <dsp:txXfrm>
        <a:off x="3083471" y="1368323"/>
        <a:ext cx="1866681" cy="1120008"/>
      </dsp:txXfrm>
    </dsp:sp>
    <dsp:sp modelId="{FD930A95-72CC-441C-8BFD-4E99C603B55A}">
      <dsp:nvSpPr>
        <dsp:cNvPr id="0" name=""/>
        <dsp:cNvSpPr/>
      </dsp:nvSpPr>
      <dsp:spPr>
        <a:xfrm>
          <a:off x="5136821" y="1368323"/>
          <a:ext cx="1866681" cy="1120008"/>
        </a:xfrm>
        <a:prstGeom prst="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/>
            <a:t>Soil</a:t>
          </a:r>
        </a:p>
      </dsp:txBody>
      <dsp:txXfrm>
        <a:off x="5136821" y="1368323"/>
        <a:ext cx="1866681" cy="1120008"/>
      </dsp:txXfrm>
    </dsp:sp>
    <dsp:sp modelId="{9A21A7F0-E699-46E8-BB9E-689C6C0C635D}">
      <dsp:nvSpPr>
        <dsp:cNvPr id="0" name=""/>
        <dsp:cNvSpPr/>
      </dsp:nvSpPr>
      <dsp:spPr>
        <a:xfrm>
          <a:off x="7190170" y="1368323"/>
          <a:ext cx="1866681" cy="112000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000" kern="1200" dirty="0"/>
            <a:t>Wastes</a:t>
          </a:r>
        </a:p>
      </dsp:txBody>
      <dsp:txXfrm>
        <a:off x="7190170" y="1368323"/>
        <a:ext cx="1866681" cy="11200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6266A-4383-4009-A7CC-7C3F411B2DE4}">
      <dsp:nvSpPr>
        <dsp:cNvPr id="0" name=""/>
        <dsp:cNvSpPr/>
      </dsp:nvSpPr>
      <dsp:spPr>
        <a:xfrm>
          <a:off x="1232538" y="829"/>
          <a:ext cx="2422754" cy="106090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Respiratory tract</a:t>
          </a:r>
        </a:p>
      </dsp:txBody>
      <dsp:txXfrm>
        <a:off x="1232538" y="829"/>
        <a:ext cx="2422754" cy="1060905"/>
      </dsp:txXfrm>
    </dsp:sp>
    <dsp:sp modelId="{1C79458B-32FB-40AA-8BBA-9048535E9DBE}">
      <dsp:nvSpPr>
        <dsp:cNvPr id="0" name=""/>
        <dsp:cNvSpPr/>
      </dsp:nvSpPr>
      <dsp:spPr>
        <a:xfrm>
          <a:off x="3832110" y="829"/>
          <a:ext cx="2422754" cy="1060905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Mucous membrane</a:t>
          </a:r>
        </a:p>
      </dsp:txBody>
      <dsp:txXfrm>
        <a:off x="3832110" y="829"/>
        <a:ext cx="2422754" cy="1060905"/>
      </dsp:txXfrm>
    </dsp:sp>
    <dsp:sp modelId="{FFED5393-9278-446E-B032-72B7D8B31D9E}">
      <dsp:nvSpPr>
        <dsp:cNvPr id="0" name=""/>
        <dsp:cNvSpPr/>
      </dsp:nvSpPr>
      <dsp:spPr>
        <a:xfrm>
          <a:off x="6431682" y="829"/>
          <a:ext cx="2422754" cy="1060905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/>
            <a:t>Gastrointestinal tract</a:t>
          </a:r>
        </a:p>
      </dsp:txBody>
      <dsp:txXfrm>
        <a:off x="6431682" y="829"/>
        <a:ext cx="2422754" cy="1060905"/>
      </dsp:txXfrm>
    </dsp:sp>
    <dsp:sp modelId="{64FE398B-644F-44B8-B548-46FA4E70BB70}">
      <dsp:nvSpPr>
        <dsp:cNvPr id="0" name=""/>
        <dsp:cNvSpPr/>
      </dsp:nvSpPr>
      <dsp:spPr>
        <a:xfrm>
          <a:off x="2532324" y="1238552"/>
          <a:ext cx="2422754" cy="1060905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Injury</a:t>
          </a:r>
        </a:p>
      </dsp:txBody>
      <dsp:txXfrm>
        <a:off x="2532324" y="1238552"/>
        <a:ext cx="2422754" cy="1060905"/>
      </dsp:txXfrm>
    </dsp:sp>
    <dsp:sp modelId="{9A487315-C69C-440C-8786-1A8C2CE50E81}">
      <dsp:nvSpPr>
        <dsp:cNvPr id="0" name=""/>
        <dsp:cNvSpPr/>
      </dsp:nvSpPr>
      <dsp:spPr>
        <a:xfrm>
          <a:off x="5131896" y="1238552"/>
          <a:ext cx="2422754" cy="106090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/>
            <a:t>Medical device insertion</a:t>
          </a:r>
        </a:p>
      </dsp:txBody>
      <dsp:txXfrm>
        <a:off x="5131896" y="1238552"/>
        <a:ext cx="2422754" cy="10609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0C315-3B38-40A4-A1E5-D76E5766205F}">
      <dsp:nvSpPr>
        <dsp:cNvPr id="0" name=""/>
        <dsp:cNvSpPr/>
      </dsp:nvSpPr>
      <dsp:spPr>
        <a:xfrm rot="16200000">
          <a:off x="563260" y="-562028"/>
          <a:ext cx="2077375" cy="3201432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Fluid-filled blisters</a:t>
          </a:r>
          <a:endParaRPr lang="en-AU" sz="2200" kern="1200" dirty="0"/>
        </a:p>
      </dsp:txBody>
      <dsp:txXfrm rot="5400000">
        <a:off x="1232" y="415475"/>
        <a:ext cx="3201432" cy="1246425"/>
      </dsp:txXfrm>
    </dsp:sp>
    <dsp:sp modelId="{2D072FE6-03AA-42B5-A015-62B1C01C0B8B}">
      <dsp:nvSpPr>
        <dsp:cNvPr id="0" name=""/>
        <dsp:cNvSpPr/>
      </dsp:nvSpPr>
      <dsp:spPr>
        <a:xfrm rot="16200000">
          <a:off x="4004800" y="-562028"/>
          <a:ext cx="2077375" cy="3201432"/>
        </a:xfrm>
        <a:prstGeom prst="flowChartManualOperati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Scab lesions on skin</a:t>
          </a:r>
        </a:p>
      </dsp:txBody>
      <dsp:txXfrm rot="5400000">
        <a:off x="3442772" y="415475"/>
        <a:ext cx="3201432" cy="1246425"/>
      </dsp:txXfrm>
    </dsp:sp>
    <dsp:sp modelId="{EE8527F7-F83B-41B7-80C6-0957444C053D}">
      <dsp:nvSpPr>
        <dsp:cNvPr id="0" name=""/>
        <dsp:cNvSpPr/>
      </dsp:nvSpPr>
      <dsp:spPr>
        <a:xfrm rot="16200000">
          <a:off x="7446339" y="-562028"/>
          <a:ext cx="2077375" cy="3201432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PH" sz="2200" kern="1200" dirty="0"/>
            <a:t>Gastrointestinal tract (anus)</a:t>
          </a:r>
        </a:p>
      </dsp:txBody>
      <dsp:txXfrm rot="5400000">
        <a:off x="6884311" y="415475"/>
        <a:ext cx="3201432" cy="12464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7FC62F-97C9-40E0-A86F-D929B0379F49}">
      <dsp:nvSpPr>
        <dsp:cNvPr id="0" name=""/>
        <dsp:cNvSpPr/>
      </dsp:nvSpPr>
      <dsp:spPr>
        <a:xfrm rot="5400000">
          <a:off x="6125611" y="-2310871"/>
          <a:ext cx="1467062" cy="645566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1" indent="0" algn="l" defTabSz="9779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</a:rPr>
            <a:t>This happens when pathogens are passed through contact between an infected person and a susceptible person.</a:t>
          </a:r>
        </a:p>
      </dsp:txBody>
      <dsp:txXfrm rot="-5400000">
        <a:off x="3631310" y="255046"/>
        <a:ext cx="6384048" cy="1323830"/>
      </dsp:txXfrm>
    </dsp:sp>
    <dsp:sp modelId="{83E95709-934B-4D14-83F5-AC558A1074BA}">
      <dsp:nvSpPr>
        <dsp:cNvPr id="0" name=""/>
        <dsp:cNvSpPr/>
      </dsp:nvSpPr>
      <dsp:spPr>
        <a:xfrm>
          <a:off x="0" y="45"/>
          <a:ext cx="3631311" cy="18338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700"/>
            </a:spcAft>
            <a:buNone/>
          </a:pPr>
          <a:r>
            <a:rPr lang="en-AU" sz="2200" b="0" kern="1200" dirty="0"/>
            <a:t>Direct contact transmission</a:t>
          </a:r>
        </a:p>
      </dsp:txBody>
      <dsp:txXfrm>
        <a:off x="89520" y="89565"/>
        <a:ext cx="3452271" cy="1654788"/>
      </dsp:txXfrm>
    </dsp:sp>
    <dsp:sp modelId="{4DCA7310-D7B5-4F54-BC93-58963D52F854}">
      <dsp:nvSpPr>
        <dsp:cNvPr id="0" name=""/>
        <dsp:cNvSpPr/>
      </dsp:nvSpPr>
      <dsp:spPr>
        <a:xfrm rot="5400000">
          <a:off x="6125611" y="-385352"/>
          <a:ext cx="1467062" cy="6455664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1" indent="0" algn="l" defTabSz="800100">
            <a:lnSpc>
              <a:spcPct val="113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200" kern="12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  <a:ea typeface="+mn-ea"/>
              <a:cs typeface="+mn-cs"/>
            </a:rPr>
            <a:t>This happens when pathogens are passed without direct contact. They are instead passed through contaminated surfaces or objects, injuries and vectors.</a:t>
          </a:r>
        </a:p>
      </dsp:txBody>
      <dsp:txXfrm rot="-5400000">
        <a:off x="3631310" y="2180565"/>
        <a:ext cx="6384048" cy="1323830"/>
      </dsp:txXfrm>
    </dsp:sp>
    <dsp:sp modelId="{F4E7B199-B12B-46DA-ABC3-6DC5B0603D06}">
      <dsp:nvSpPr>
        <dsp:cNvPr id="0" name=""/>
        <dsp:cNvSpPr/>
      </dsp:nvSpPr>
      <dsp:spPr>
        <a:xfrm>
          <a:off x="0" y="1925565"/>
          <a:ext cx="3631311" cy="1833828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l" defTabSz="977900">
            <a:lnSpc>
              <a:spcPct val="113000"/>
            </a:lnSpc>
            <a:spcBef>
              <a:spcPct val="0"/>
            </a:spcBef>
            <a:spcAft>
              <a:spcPts val="700"/>
            </a:spcAft>
            <a:buNone/>
          </a:pPr>
          <a:r>
            <a:rPr lang="en-AU" sz="2200" b="0" kern="1200"/>
            <a:t>Indirect contact transmission</a:t>
          </a:r>
          <a:endParaRPr lang="en-AU" sz="2200" b="0" kern="1200" dirty="0"/>
        </a:p>
      </dsp:txBody>
      <dsp:txXfrm>
        <a:off x="89520" y="2015085"/>
        <a:ext cx="3452271" cy="1654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57D61F-69B6-4240-9DF7-2B415ED939E6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689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4786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1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8662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9241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4767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9867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6153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9106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49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77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0728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2625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699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61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685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64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1173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65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4064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419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446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3499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2652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108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5829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975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C55E-AF52-48F8-AFBC-CB72F4069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1DDFD-88D1-4215-892E-CA7E9723E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60B44-C7A5-4F30-84A7-9656B28B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905C-C069-40B2-91A4-2C1DABDEA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A1316-0887-4954-B925-0D891395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797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498F-75D2-4489-A9F4-2DF6709F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FD763-1B0B-471C-B862-04FB3C32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9E5C8-AFEC-4AC3-B1B6-67597FF1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D1684-3354-4611-B814-8727037D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5EC3F-D28A-4B3F-9762-AA02FD33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555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0BFA-C3A0-4B2A-BB33-AE8C9526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20E4-686C-418D-9630-36BEA0523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53EE-089A-46CB-950C-25107908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8300-52E8-4D56-ADB6-587F9F7E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5B11-A2DF-4B34-8398-33A3E882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2912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71A4-5D51-4F34-9D3A-EE85F3E0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CFBF-223D-46DB-9C21-1F0F65891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1A425-0084-48B6-947B-FD388E7FB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6BCDC-8D37-435C-8D21-ABF9596B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84AAE-BC42-4EB8-898F-D70B48F5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2094-7F17-43E0-BFE3-C41F7BEB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89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B0-D593-4005-ACC1-06819A24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D481F-6F06-4128-9F17-069A67402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16B8C-1DEA-46BF-96FC-A6B9CF4A5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8AF3A-D00A-4829-8F0B-6836A4D38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7F4E5-7552-4DBC-B057-EADF81BAE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B752C-B03B-43CA-8841-CE00A3F2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4F631-9621-4CF8-9521-1C0BB1F9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398F8-274C-4ADC-A882-DD5913CD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37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6563-BA6C-4945-9631-97A1D755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56967-4800-4E8D-B882-67A6DA3F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6A541-CFAE-475B-9343-5F5433AF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EC156-5CAA-4ED2-8BC3-9DC59CF4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9846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9A5BD-3401-42ED-9A3D-3A334EA2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870B7-0C7B-485C-937F-F5288F04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2B7CB-41B1-433F-877D-125F8DA4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584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5955-867B-4A6E-8A7E-2C7264FF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F200-3D46-4BF3-A8FD-3FDE686F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E542C-A262-4994-A0A0-581BAF71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0AA9-3D57-4D13-B11B-BDAAC711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CFA0-3D81-45E9-A39E-B9821B6A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D57E3-A5BA-42B5-A43F-889873EF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4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5298-8E08-4FFD-99AD-1199275E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B6EEA-A365-407C-91B7-C99E80D25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A1C4-7330-4C9F-B4BE-F73EC2D5E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D403D-0582-450B-AE48-9A4B91EE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67FB0-0855-4B34-973D-4D1190EE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054F2-9FC3-418B-B54E-A0615A2B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958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D535-FC83-4D94-8F3B-272EFD58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EA086-F69E-4AE6-9092-5F7FA8F5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DE41-1E47-42C0-A866-29106348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5A032-7453-4148-8818-AEC682DE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C0DEA-979A-489D-8E02-45C7BC64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766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71053-2FC7-4C84-B5F7-754F2B34F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5D64E-659E-452A-BD70-6A98852EB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866C-FC45-44E0-A89F-5F36862A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441A-4E73-4686-8D4F-7B3CEA25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CCE4E-AD67-406D-A56E-CAC15E6C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0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13/12/2023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D46E7-D511-47EB-8835-E2130AA2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3BA0-123B-46C1-A153-362B6973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F202-C047-40F7-9EF1-962243F05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C9-E3B4-4DC4-A262-EF5012409E39}" type="datetimeFigureOut">
              <a:rPr lang="en-AU" smtClean="0"/>
              <a:t>13/12/2023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56A3C-625C-4A36-9B9D-0E564135C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4A6EE-B41C-4BE4-9B52-1E661C204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45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26135-A1C7-40B2-BCF0-777E84A7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" b="3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CCA684C-F4D4-4B8E-AD2B-0C4D1602AA60}"/>
              </a:ext>
            </a:extLst>
          </p:cNvPr>
          <p:cNvSpPr/>
          <p:nvPr/>
        </p:nvSpPr>
        <p:spPr>
          <a:xfrm>
            <a:off x="3544331" y="0"/>
            <a:ext cx="8647669" cy="6291619"/>
          </a:xfrm>
          <a:custGeom>
            <a:avLst/>
            <a:gdLst>
              <a:gd name="connsiteX0" fmla="*/ 167570 w 8968915"/>
              <a:gd name="connsiteY0" fmla="*/ 0 h 6223380"/>
              <a:gd name="connsiteX1" fmla="*/ 8968915 w 8968915"/>
              <a:gd name="connsiteY1" fmla="*/ 0 h 6223380"/>
              <a:gd name="connsiteX2" fmla="*/ 8968915 w 8968915"/>
              <a:gd name="connsiteY2" fmla="*/ 4013666 h 6223380"/>
              <a:gd name="connsiteX3" fmla="*/ 8948918 w 8968915"/>
              <a:gd name="connsiteY3" fmla="*/ 4045166 h 6223380"/>
              <a:gd name="connsiteX4" fmla="*/ 4892216 w 8968915"/>
              <a:gd name="connsiteY4" fmla="*/ 6223380 h 6223380"/>
              <a:gd name="connsiteX5" fmla="*/ 0 w 8968915"/>
              <a:gd name="connsiteY5" fmla="*/ 1282891 h 6223380"/>
              <a:gd name="connsiteX6" fmla="*/ 154020 w 8968915"/>
              <a:gd name="connsiteY6" fmla="*/ 48186 h 6223380"/>
              <a:gd name="connsiteX0" fmla="*/ 167570 w 8982563"/>
              <a:gd name="connsiteY0" fmla="*/ 40944 h 6264324"/>
              <a:gd name="connsiteX1" fmla="*/ 8982563 w 8982563"/>
              <a:gd name="connsiteY1" fmla="*/ 0 h 6264324"/>
              <a:gd name="connsiteX2" fmla="*/ 8968915 w 8982563"/>
              <a:gd name="connsiteY2" fmla="*/ 4054610 h 6264324"/>
              <a:gd name="connsiteX3" fmla="*/ 8948918 w 8982563"/>
              <a:gd name="connsiteY3" fmla="*/ 4086110 h 6264324"/>
              <a:gd name="connsiteX4" fmla="*/ 4892216 w 8982563"/>
              <a:gd name="connsiteY4" fmla="*/ 6264324 h 6264324"/>
              <a:gd name="connsiteX5" fmla="*/ 0 w 8982563"/>
              <a:gd name="connsiteY5" fmla="*/ 1323835 h 6264324"/>
              <a:gd name="connsiteX6" fmla="*/ 154020 w 8982563"/>
              <a:gd name="connsiteY6" fmla="*/ 89130 h 6264324"/>
              <a:gd name="connsiteX7" fmla="*/ 167570 w 8982563"/>
              <a:gd name="connsiteY7" fmla="*/ 40944 h 6264324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68955"/>
              <a:gd name="connsiteY0" fmla="*/ 0 h 6291619"/>
              <a:gd name="connsiteX1" fmla="*/ 8600426 w 8968955"/>
              <a:gd name="connsiteY1" fmla="*/ 27295 h 6291619"/>
              <a:gd name="connsiteX2" fmla="*/ 8968915 w 8968955"/>
              <a:gd name="connsiteY2" fmla="*/ 4081905 h 6291619"/>
              <a:gd name="connsiteX3" fmla="*/ 8948918 w 8968955"/>
              <a:gd name="connsiteY3" fmla="*/ 4113405 h 6291619"/>
              <a:gd name="connsiteX4" fmla="*/ 4892216 w 8968955"/>
              <a:gd name="connsiteY4" fmla="*/ 6291619 h 6291619"/>
              <a:gd name="connsiteX5" fmla="*/ 0 w 8968955"/>
              <a:gd name="connsiteY5" fmla="*/ 1351130 h 6291619"/>
              <a:gd name="connsiteX6" fmla="*/ 154020 w 8968955"/>
              <a:gd name="connsiteY6" fmla="*/ 116425 h 6291619"/>
              <a:gd name="connsiteX7" fmla="*/ 194866 w 8968955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948918 w 8968961"/>
              <a:gd name="connsiteY3" fmla="*/ 4113405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471547 w 8647669"/>
              <a:gd name="connsiteY3" fmla="*/ 4765587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599294 w 8647669"/>
              <a:gd name="connsiteY3" fmla="*/ 4597499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7124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47669" h="6291619">
                <a:moveTo>
                  <a:pt x="194866" y="0"/>
                </a:moveTo>
                <a:lnTo>
                  <a:pt x="8647490" y="7124"/>
                </a:lnTo>
                <a:cubicBezTo>
                  <a:pt x="8642941" y="1358661"/>
                  <a:pt x="8650734" y="3153950"/>
                  <a:pt x="8646185" y="4505487"/>
                </a:cubicBezTo>
                <a:lnTo>
                  <a:pt x="8632911" y="4758864"/>
                </a:lnTo>
                <a:cubicBezTo>
                  <a:pt x="8237840" y="5609118"/>
                  <a:pt x="6580901" y="6291619"/>
                  <a:pt x="4892216" y="6291619"/>
                </a:cubicBezTo>
                <a:cubicBezTo>
                  <a:pt x="2190320" y="6291619"/>
                  <a:pt x="0" y="4079687"/>
                  <a:pt x="0" y="1351130"/>
                </a:cubicBezTo>
                <a:cubicBezTo>
                  <a:pt x="0" y="924793"/>
                  <a:pt x="53475" y="511069"/>
                  <a:pt x="154020" y="116425"/>
                </a:cubicBezTo>
                <a:lnTo>
                  <a:pt x="19486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l="-26849" t="-10496" r="-6435" b="-54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1A457-14F1-4479-B63B-00F6A7783F07}"/>
              </a:ext>
            </a:extLst>
          </p:cNvPr>
          <p:cNvSpPr txBox="1"/>
          <p:nvPr/>
        </p:nvSpPr>
        <p:spPr>
          <a:xfrm>
            <a:off x="117582" y="35882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63A"/>
                </a:solidFill>
                <a:effectLst/>
                <a:uLnTx/>
                <a:uFillTx/>
                <a:latin typeface="Bauhaus Md BT" panose="04030605020B02020C03" pitchFamily="82" charset="0"/>
                <a:ea typeface="+mn-ea"/>
                <a:cs typeface="+mn-cs"/>
              </a:rPr>
              <a:t>HLTINF006</a:t>
            </a:r>
            <a:endParaRPr kumimoji="0" lang="en-AU" sz="3600" b="1" i="0" u="none" strike="noStrike" kern="1200" cap="none" spc="0" normalizeH="0" baseline="0" noProof="0" dirty="0">
              <a:ln>
                <a:noFill/>
              </a:ln>
              <a:solidFill>
                <a:srgbClr val="FFC63A"/>
              </a:solidFill>
              <a:effectLst/>
              <a:uLnTx/>
              <a:uFillTx/>
              <a:latin typeface="Bauhaus Md BT" panose="04030605020B02020C03" pitchFamily="8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CC414-0C54-4CC5-91D8-905C796EE4BB}"/>
              </a:ext>
            </a:extLst>
          </p:cNvPr>
          <p:cNvSpPr txBox="1"/>
          <p:nvPr/>
        </p:nvSpPr>
        <p:spPr>
          <a:xfrm>
            <a:off x="117581" y="4499149"/>
            <a:ext cx="39479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Apply basic principles and practices of infection prevention and control (Release 1)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1FF9F7-F669-4BCA-8698-90DAD4A0F460}"/>
              </a:ext>
            </a:extLst>
          </p:cNvPr>
          <p:cNvCxnSpPr/>
          <p:nvPr/>
        </p:nvCxnSpPr>
        <p:spPr>
          <a:xfrm>
            <a:off x="244190" y="4372539"/>
            <a:ext cx="2794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EE8EDB7-17D6-41F1-8253-451EA550C3D9}"/>
              </a:ext>
            </a:extLst>
          </p:cNvPr>
          <p:cNvSpPr/>
          <p:nvPr/>
        </p:nvSpPr>
        <p:spPr>
          <a:xfrm>
            <a:off x="9035888" y="3823852"/>
            <a:ext cx="3156112" cy="3034149"/>
          </a:xfrm>
          <a:custGeom>
            <a:avLst/>
            <a:gdLst>
              <a:gd name="connsiteX0" fmla="*/ 2147328 w 3156112"/>
              <a:gd name="connsiteY0" fmla="*/ 0 h 3034149"/>
              <a:gd name="connsiteX1" fmla="*/ 2983165 w 3156112"/>
              <a:gd name="connsiteY1" fmla="*/ 169353 h 3034149"/>
              <a:gd name="connsiteX2" fmla="*/ 3156112 w 3156112"/>
              <a:gd name="connsiteY2" fmla="*/ 252965 h 3034149"/>
              <a:gd name="connsiteX3" fmla="*/ 3156112 w 3156112"/>
              <a:gd name="connsiteY3" fmla="*/ 3034149 h 3034149"/>
              <a:gd name="connsiteX4" fmla="*/ 188086 w 3156112"/>
              <a:gd name="connsiteY4" fmla="*/ 3034149 h 3034149"/>
              <a:gd name="connsiteX5" fmla="*/ 168748 w 3156112"/>
              <a:gd name="connsiteY5" fmla="*/ 2993862 h 3034149"/>
              <a:gd name="connsiteX6" fmla="*/ 0 w 3156112"/>
              <a:gd name="connsiteY6" fmla="*/ 2155028 h 3034149"/>
              <a:gd name="connsiteX7" fmla="*/ 2147328 w 3156112"/>
              <a:gd name="connsiteY7" fmla="*/ 0 h 303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112" h="3034149">
                <a:moveTo>
                  <a:pt x="2147328" y="0"/>
                </a:moveTo>
                <a:cubicBezTo>
                  <a:pt x="2443812" y="0"/>
                  <a:pt x="2726262" y="60303"/>
                  <a:pt x="2983165" y="169353"/>
                </a:cubicBezTo>
                <a:lnTo>
                  <a:pt x="3156112" y="252965"/>
                </a:lnTo>
                <a:lnTo>
                  <a:pt x="3156112" y="3034149"/>
                </a:lnTo>
                <a:lnTo>
                  <a:pt x="188086" y="3034149"/>
                </a:lnTo>
                <a:lnTo>
                  <a:pt x="168748" y="2993862"/>
                </a:lnTo>
                <a:cubicBezTo>
                  <a:pt x="60087" y="2736038"/>
                  <a:pt x="0" y="2452575"/>
                  <a:pt x="0" y="2155028"/>
                </a:cubicBezTo>
                <a:cubicBezTo>
                  <a:pt x="0" y="964839"/>
                  <a:pt x="961391" y="0"/>
                  <a:pt x="2147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A75CC-3678-45D9-97B7-8CA990B4D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218" y="4234597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the basic principles that address them: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understanding of the modes of transmission of infectious agents of risk management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Effective work practices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 of transmission of infectious agents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Governance structures that support the implementation, monitoring and reporting of infection prevention and control work practices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Compliance with legislation, regulations and standards relevant to infection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B01B3-37FC-4A8C-9823-332070E9D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EB898-2D47-47D4-AD59-ED1459483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D631100-675D-4AF7-A24C-A275C1FC87E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487A8E-8612-43AE-8FA1-95BBB9236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Preventing and Controlling Infections Standard of the National Safety and Quality Health Service (NSQHS) Standards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ACSQHC developed the NSQHS standards to explain the conditions for providing quality health care.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7" name="Picture 6" descr="Two women, one in glasses and blazer, talking in business office">
            <a:extLst>
              <a:ext uri="{FF2B5EF4-FFF2-40B4-BE49-F238E27FC236}">
                <a16:creationId xmlns:a16="http://schemas.microsoft.com/office/drawing/2014/main" id="{573E86DB-9894-DBE0-95B5-A363356A0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5" b="7945"/>
          <a:stretch/>
        </p:blipFill>
        <p:spPr bwMode="auto">
          <a:xfrm>
            <a:off x="6925939" y="1825625"/>
            <a:ext cx="4427861" cy="3487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57C57-A24B-4C72-8F3F-C318EB47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706E6D-4E64-4B2B-9403-31EB55A96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714A30A-865A-4E00-B2F6-8671011A975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12739E-5D63-47FA-89EB-C51C91BF7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32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eight NSQHS standards: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6BB25D0-0FB0-0646-99BF-16F19D1601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0008157"/>
              </p:ext>
            </p:extLst>
          </p:nvPr>
        </p:nvGraphicFramePr>
        <p:xfrm>
          <a:off x="838199" y="2503167"/>
          <a:ext cx="10086975" cy="3162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0279D85-7F7B-454F-B768-7ECCB9A41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021C9-CC76-4811-ACB2-3265CD7A8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DAAFC6-2FF7-498F-B6E7-8BD9CE82334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46860E-912D-4C76-B1B6-4BD76F2B3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58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discussion will focus on important information to prevent and control infections.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information covers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description of the standard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intention of the standard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criteria of the standard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DE528-F5D4-3446-1E8E-EB3246E12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1463891-6DC3-E30F-F15A-562BCDDE1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9"/>
          <a:stretch/>
        </p:blipFill>
        <p:spPr>
          <a:xfrm>
            <a:off x="6663847" y="1895252"/>
            <a:ext cx="4766055" cy="3142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81E47-7EEF-4A78-9654-047918E8C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9EA920-040C-4DA5-BA5A-CB4AD225C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45C2D74-739F-4E3E-A7E8-A773D3B2EC3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1B61AE-2FDA-4E9F-8383-401FF879D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23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standards and guidelines relevant to your role and work setting refers to looking for IPC standards and guidelines that fit your context.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the following to identify the IPC standards and guidelines that complement your situation: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D13B4D1-9CEE-2BF3-94AE-9686A2C6D4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349929"/>
              </p:ext>
            </p:extLst>
          </p:nvPr>
        </p:nvGraphicFramePr>
        <p:xfrm>
          <a:off x="910564" y="3845490"/>
          <a:ext cx="10014612" cy="1971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FF35A09-EB3F-44CA-9CA8-AA5EF1B39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019621-17B2-4CE4-8786-000C7F2B3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4AE18FD-D4CB-46B2-8EF5-BB7F9C55CC6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6396B-9E09-4239-AE0C-801CA3CBC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3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Infection Risks and Hazards 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" r="300"/>
          <a:stretch/>
        </p:blipFill>
        <p:spPr>
          <a:xfrm>
            <a:off x="6486525" y="1632263"/>
            <a:ext cx="5702951" cy="359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4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Hazards in the Workplace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if any of the following potential hazards exist in your workplace: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Contaminated food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Contaminated water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Incidental exposure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Cuts from contaminated objects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contact with an infectious substance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of infectious substance with wounds and lesions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A71EB1-B90B-423B-8644-4D4BEFB63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58C8B-2E66-48DA-A4A0-15C60E268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5C66D0-FD22-455C-A602-5BFA8176F98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81EF7C-F874-49DF-9A60-D3B78BFEB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90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Hazards in the Workplace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if any of the following potential hazards exist in your workplace: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Poor ventilation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vector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Dry work area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Ill colleague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6" name="Picture 5" descr="Woman in mask coughing">
            <a:extLst>
              <a:ext uri="{FF2B5EF4-FFF2-40B4-BE49-F238E27FC236}">
                <a16:creationId xmlns:a16="http://schemas.microsoft.com/office/drawing/2014/main" id="{BB23ED49-D9CB-BCB5-DB48-B0489DF3F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" r="6471"/>
          <a:stretch/>
        </p:blipFill>
        <p:spPr bwMode="auto">
          <a:xfrm>
            <a:off x="6559858" y="1825625"/>
            <a:ext cx="4793942" cy="36747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CE8C5-DF3D-4081-92B2-A2163A3B6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E4CAF1-CB13-4821-80C5-FAE615E1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E17C6FA-43E9-43B6-AC7A-25090A65E38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B90FB-4FFF-4FB7-BAE2-42018102E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60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Viruses suspended on mid-air">
            <a:extLst>
              <a:ext uri="{FF2B5EF4-FFF2-40B4-BE49-F238E27FC236}">
                <a16:creationId xmlns:a16="http://schemas.microsoft.com/office/drawing/2014/main" id="{134A3D58-88C4-09F2-8ED3-FDA43EA01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" r="4871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A7471F-F60E-5BFC-76BE-99C5E304399E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Risks in the Workplace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Risks can come from the following hazards: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Surfaces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Air inside the workplace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915276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chain of infection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diagram that depicts how an illness spreads from the source to the host. Below is an example: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0D1F3FA-EFD2-6E58-063B-C930D31F82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7258508"/>
              </p:ext>
            </p:extLst>
          </p:nvPr>
        </p:nvGraphicFramePr>
        <p:xfrm>
          <a:off x="838201" y="2705622"/>
          <a:ext cx="10086974" cy="3440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0439AAD-9659-42A7-A4A3-99CAF7739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C8EE12-245D-4B0E-874E-224F902D0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1A65BC8-886A-48D2-B849-3E428FF27D7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35D0E5-6E07-4A94-973B-1E0E5D1D04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A18A-1E30-47C7-BF6E-5E75D488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595E"/>
                </a:solidFill>
                <a:latin typeface="+mn-lt"/>
              </a:rPr>
              <a:t>About this Unit of Competency</a:t>
            </a:r>
            <a:endParaRPr lang="en-PH" sz="3600" dirty="0">
              <a:solidFill>
                <a:srgbClr val="FF595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B37C3-4D8C-4733-9D1D-96D03D492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38" b="22938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630302"/>
            <a:ext cx="7485413" cy="2838450"/>
          </a:xfrm>
        </p:spPr>
        <p:txBody>
          <a:bodyPr anchor="ctr">
            <a:noAutofit/>
          </a:bodyPr>
          <a:lstStyle/>
          <a:p>
            <a:pPr marL="0" marR="6477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HLTINF006 - Apply basic principles and practices of infection prevention and control (Release 1)</a:t>
            </a:r>
            <a:endParaRPr lang="en-AU" sz="2200" b="1" dirty="0">
              <a:solidFill>
                <a:schemeClr val="tx1">
                  <a:lumMod val="75000"/>
                  <a:lumOff val="2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pPr marL="0" marR="6477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This unit describes the performance outcomes, skills and knowledge required to apply basic infection prevention and control principles in a workplace, including implementing standard and transmission-based precautions and responding to risks.</a:t>
            </a:r>
          </a:p>
        </p:txBody>
      </p:sp>
    </p:spTree>
    <p:extLst>
      <p:ext uri="{BB962C8B-B14F-4D97-AF65-F5344CB8AC3E}">
        <p14:creationId xmlns:p14="http://schemas.microsoft.com/office/powerpoint/2010/main" val="1250537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1.2.1 Causative Agent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Pathogenic microorganisms differ from microorganisms in the following manner: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Non-pathogenic microorganisms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These are harmless microorganisms because they do not cause harm, disease or death to their host.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Pathogenic microorganisms or pathogens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These are microorganisms that can cause harm or disease in their host. 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827F7-4188-4AE6-88D2-AB779714B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BF552-66D5-4963-8080-ADB479FBF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E098D44-B72D-4FF4-BAC9-F181E6A5ABD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168626-5871-4672-9FF7-C26D797D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2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Pathogens cause infection. This is why they are also referred to as causal agents.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Pathogens include the following: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2493965-CB9D-901C-3712-EC76339162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784174"/>
              </p:ext>
            </p:extLst>
          </p:nvPr>
        </p:nvGraphicFramePr>
        <p:xfrm>
          <a:off x="838199" y="3000653"/>
          <a:ext cx="10086975" cy="2503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8D2B439-3779-496E-A121-2178EDDB4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E1E72-BBA6-4E18-AD04-B6BA3A39C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BCE76FF-F0E8-4196-A555-FFF472E1E37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B9A07F-B332-4513-B18C-AECC10A242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75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 of Pathogen Exposure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amount to which a person encounters a pathogen determines the risk of infection or illness development.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Depending on various factors, pathogens can cause one of the following: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F323AE-FC12-E8E6-211F-EC8AA71202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391848"/>
              </p:ext>
            </p:extLst>
          </p:nvPr>
        </p:nvGraphicFramePr>
        <p:xfrm>
          <a:off x="838200" y="3856523"/>
          <a:ext cx="10085832" cy="1452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590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probability of a person acquiring an infection if they are exposed to an infectious agent rises due to the factors below: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infective dose of the pathogen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amount of the infectious agent to infect the person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workplace practices that can help lower the possibility of exposure: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Wearing personal protective equipment (PPE)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Cleaning and disinfecting high-touch areas and items regularly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Getting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immunisation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against infectious diseases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FA914-0F75-4A05-9692-06E7FE758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F16E9F-DDD3-4AE0-896C-D59D9FCF4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BC6C1EF-39A7-4F55-B2A7-D6B359372C3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555083-135F-47FB-A6DC-C014C6013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65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1.2.2 Reservoir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reservoirs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the environments in which infectious agents normally occur, flourish, and multiply. It might apply to organisms and/or the environment.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examples: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218C067-58AA-F153-194E-C02EE4E8BD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960615"/>
              </p:ext>
            </p:extLst>
          </p:nvPr>
        </p:nvGraphicFramePr>
        <p:xfrm>
          <a:off x="838200" y="3266984"/>
          <a:ext cx="10086974" cy="2549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A303035-445D-42D4-97BD-FFB148CAD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EDCB3D-95DE-4353-916D-81593BBFF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B3DDB74-1669-4877-82AB-156AC4BD73F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E0A20E-2448-4F7A-AD71-24EE1F605F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78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gnified view of red and white virus cells">
            <a:extLst>
              <a:ext uri="{FF2B5EF4-FFF2-40B4-BE49-F238E27FC236}">
                <a16:creationId xmlns:a16="http://schemas.microsoft.com/office/drawing/2014/main" id="{111BA7BB-A281-EF2E-A44A-E2A9AB4A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3" r="16183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488A51-904A-3CB7-2DF9-3332263F9F6B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9457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reservoirs are classified into two types: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Acute clinical cases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These are individuals that show signs of infection.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Carriers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These are individuals who carry pathogens but show no symptoms.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69882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Portals of Entry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point where infectious agent exit or enter a host is referred to as a portal of entry or exit.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Pathogens can enter the body via the portals of entry shown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B50745-7DA6-2A96-EEF8-7523547C6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942920"/>
              </p:ext>
            </p:extLst>
          </p:nvPr>
        </p:nvGraphicFramePr>
        <p:xfrm>
          <a:off x="838200" y="3876675"/>
          <a:ext cx="10086975" cy="2300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D180BD8-1C48-8866-A167-502E9AF74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1.2.3 Portal of Entry or Exit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EC47AB-8F41-41C1-99AD-47984298B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85336-AE03-4DF8-AE14-7C8E7D5B8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FD7AC38-9AA3-45A2-9242-A175282804A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18032B-CBBE-43E6-B94E-6CAD131549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97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Portals of Exit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Pathogens can leave the body via the portals of exit shown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B50745-7DA6-2A96-EEF8-7523547C6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9760386"/>
              </p:ext>
            </p:extLst>
          </p:nvPr>
        </p:nvGraphicFramePr>
        <p:xfrm>
          <a:off x="838200" y="3008920"/>
          <a:ext cx="10086975" cy="207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074DE46-AD10-4CC3-8D04-8A13FF612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CC007C-57D3-4448-B41B-2C2B6AF9D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5DADF14-B965-4744-854B-FF8E1722CC3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59DDB5-949E-4862-AFF4-6FC8A94002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8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veral people with masks walking around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0" r="14077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1.2.4 Means of Transmission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techniques or modes of transmission are referred to as the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means of transmission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often known as routes.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modes are divided into two types: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contact transmission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Indirect contact transmission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003881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means of transmission: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405D014-F3A0-9CC5-0C04-0F6D49C49B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386910"/>
              </p:ext>
            </p:extLst>
          </p:nvPr>
        </p:nvGraphicFramePr>
        <p:xfrm>
          <a:off x="838199" y="2367419"/>
          <a:ext cx="10086975" cy="375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F8663D-8CFB-4786-9835-5C23A8647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C5C26-FB9C-4685-A220-673363872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0491CCC-884E-4013-ABBE-1E15775DD4A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5C19B6-8A94-4C66-ABAD-D6E4D36DD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unit applies to individuals working in a range of industry and work setting contexts.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skills in this unit must be applied in accordance with Commonwealth and State or Territory legislation, Australian standards and industry codes of practice.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C69A18-EEB4-4625-B9C1-B0F69658E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6A91C2-2C99-461A-8352-EC005CC17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89E20F9-D0D5-4E96-924D-F59C9579EE2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53F3E3-20B0-4A9A-A734-541A07044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2" r="9922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 Contact Transmission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category is further subdivided into the following three modes of transmission: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Contact transmission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Droplet transmission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Airborne transmission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569882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squito on skin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1" r="11341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Indirect Contact Transmission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category can also be subdivided into three types, such as the following: 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Surface or object contamination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Penetrating injuries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816440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1.2.5 Susceptible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susceptible host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an individual at risk of becoming infected with an infectious agent.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Several variables boost a host's sensitivity, including the following: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067D67A-A7B8-FA31-90F7-61E2A7E0F6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779286"/>
              </p:ext>
            </p:extLst>
          </p:nvPr>
        </p:nvGraphicFramePr>
        <p:xfrm>
          <a:off x="838200" y="3018773"/>
          <a:ext cx="10069823" cy="3019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ECEE0CA-9767-48B7-BD55-2BA1CD8B3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03788-68F0-45F2-A95A-4806C5BD6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7860E38-DF34-4E73-AC6B-75CAEAD54D2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7D1151-74FC-4EAD-983C-785AF4601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01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that you understand how the infection chain works, here are some pointers for determining infection risks and dangers in your job function and workplace: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Susceptible hosts need to be identified since they are at the most risk of getting infected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Locate high-contact surfaces in the work environment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how spilled liquids are disposed of in the workplace.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Look into how food and water are stored in the workplace.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9896C0-90D7-E12A-4EFC-9A8A8A777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1.2.6 Identifying Infection Risks and Hazards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6BC68-2F27-4799-9E0A-DD31A6703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F31069-485C-43B5-8B75-EA1E8BA60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3BFC2C-F60D-475A-B73B-28F1E52FB5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9FE119-4651-4064-83D5-803736701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28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pointing to side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" b="19579"/>
          <a:stretch/>
        </p:blipFill>
        <p:spPr>
          <a:xfrm>
            <a:off x="302484" y="205625"/>
            <a:ext cx="4096214" cy="665237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pointers for determining infection risks and dangers in your job function and workplace: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if your work role requires using sharps (devices like syringes and needles).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how the workplace deals with material and biological wastes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FAC9BE-01CB-48B3-9608-2C580FBD5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8D0144-D4DE-4D4B-B3ED-FBB15860E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1B3205E-80DE-4FF8-B3DF-47C31C8412F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609548-E6A1-497B-BEFA-91D35D436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34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 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Roles and Responsibilities in Relation to Infection Prevention and Control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5" b="1615"/>
          <a:stretch/>
        </p:blipFill>
        <p:spPr>
          <a:xfrm>
            <a:off x="6486526" y="1700364"/>
            <a:ext cx="5705476" cy="359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prevention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approaches are focused on reducing the risk of infections in the workplace. All healthcare workers must always observe these techniques.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infection prevention approaches: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hand hygiene that is consistent with the five moments for hand hygiene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Appropriate personal protective equipment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use and disposal of sharps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Routine environmental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52A72-F8DC-4AEB-864F-16BC6331F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2D9F5-A56D-42EF-A61B-2301B8504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5F46B3-19E1-4AFF-AA7D-F801FD3BFDE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FE2690-C182-4DB2-82EA-5A42C11B1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03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infection prevention approaches: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reprocessing of reusable medical equipment and instruments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Respiratory hygiene and cough etiquette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aseptic technique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waste management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Appropriate handling of linen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3EDEB-CE4F-4A12-98D6-B51983D54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D3672-D61C-4142-ADA2-2FD3BEE2C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FFC5476-A562-467D-AD42-AD815981F7D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B8009D-DB90-4DDC-ACBC-A4FC7565B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83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control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the techniques that must be implemented in order to limit the risk of infection transmission in the workplace.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tactics are known as transmission-based precautions.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Transmission-based precautions involve the following: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934F3B9-4AF8-7F12-3CCF-C39B143369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265553"/>
              </p:ext>
            </p:extLst>
          </p:nvPr>
        </p:nvGraphicFramePr>
        <p:xfrm>
          <a:off x="939647" y="3876034"/>
          <a:ext cx="9884079" cy="214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7F3F2DE-1B25-46D8-B45B-0B6B6FF90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B39DD-1F73-45B3-B1E1-CA94A533B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932C903-BA2A-4CDC-A246-C3F6FF2B0B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6C659-FBD5-4146-A32C-57AA70553F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42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People's roles and responsibilities in the workplace typically adhere to the following pattern, regardless of industry: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F553AF-D000-00CB-524B-9A0A3CADE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430735"/>
              </p:ext>
            </p:extLst>
          </p:nvPr>
        </p:nvGraphicFramePr>
        <p:xfrm>
          <a:off x="838200" y="2893773"/>
          <a:ext cx="10086975" cy="2789141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379607">
                  <a:extLst>
                    <a:ext uri="{9D8B030D-6E8A-4147-A177-3AD203B41FA5}">
                      <a16:colId xmlns:a16="http://schemas.microsoft.com/office/drawing/2014/main" val="1445825348"/>
                    </a:ext>
                  </a:extLst>
                </a:gridCol>
                <a:gridCol w="7707368">
                  <a:extLst>
                    <a:ext uri="{9D8B030D-6E8A-4147-A177-3AD203B41FA5}">
                      <a16:colId xmlns:a16="http://schemas.microsoft.com/office/drawing/2014/main" val="404514864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People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Roles and Responsibilities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673003"/>
                  </a:ext>
                </a:extLst>
              </a:tr>
              <a:tr h="2249141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conducting business or undertaking</a:t>
                      </a:r>
                      <a:endParaRPr lang="en-PH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are usually those who manage and oversee how work is run.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Their responsibilities usually include planning and implementing risk management strategies.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are responsible for the health and safety of the entire workplace.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035436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848AFB9-54D8-43BB-A99D-18E611FBE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12F8E5-B122-403B-B5EA-5505BA93C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21214C-FD12-4CAC-B281-E75C0A2FE64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4C2C15-F33D-4D47-9073-0C08D9B51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6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457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the end of this session, you will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role of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standard and transmission-based precautions for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to potential and actual exposure to infection risks within scope of own role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3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People's roles and responsibilities in the workplace typically adhere to the following pattern, regardless of industry: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F553AF-D000-00CB-524B-9A0A3CADE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396630"/>
              </p:ext>
            </p:extLst>
          </p:nvPr>
        </p:nvGraphicFramePr>
        <p:xfrm>
          <a:off x="838200" y="2893774"/>
          <a:ext cx="10086975" cy="269368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379607">
                  <a:extLst>
                    <a:ext uri="{9D8B030D-6E8A-4147-A177-3AD203B41FA5}">
                      <a16:colId xmlns:a16="http://schemas.microsoft.com/office/drawing/2014/main" val="1445825348"/>
                    </a:ext>
                  </a:extLst>
                </a:gridCol>
                <a:gridCol w="7707368">
                  <a:extLst>
                    <a:ext uri="{9D8B030D-6E8A-4147-A177-3AD203B41FA5}">
                      <a16:colId xmlns:a16="http://schemas.microsoft.com/office/drawing/2014/main" val="404514864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People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Roles and Responsibilities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673003"/>
                  </a:ext>
                </a:extLst>
              </a:tr>
              <a:tr h="215368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Worker</a:t>
                      </a:r>
                      <a:endParaRPr lang="en-PH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These are the individuals who perform the work in a workplace.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are responsible for both their and others’ health.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must comply with workplace health and safety policies and procedures.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Often, they will be asked to cooperate and collaborate in creating policies and procedures.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035436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52B4B1E-140A-4A92-BC91-5229CA4E4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6F17B-8B67-4057-8184-29B077E04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35FB204-A7C9-47DA-BD12-24C3D2EFB70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96BD71-48AB-40A9-8419-8E47D7D0B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3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People's roles and responsibilities in the workplace typically adhere to the following pattern, regardless of industry: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BF553AF-D000-00CB-524B-9A0A3CADE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314162"/>
              </p:ext>
            </p:extLst>
          </p:nvPr>
        </p:nvGraphicFramePr>
        <p:xfrm>
          <a:off x="838200" y="2893773"/>
          <a:ext cx="10086975" cy="273600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380989">
                  <a:extLst>
                    <a:ext uri="{9D8B030D-6E8A-4147-A177-3AD203B41FA5}">
                      <a16:colId xmlns:a16="http://schemas.microsoft.com/office/drawing/2014/main" val="1445825348"/>
                    </a:ext>
                  </a:extLst>
                </a:gridCol>
                <a:gridCol w="7705986">
                  <a:extLst>
                    <a:ext uri="{9D8B030D-6E8A-4147-A177-3AD203B41FA5}">
                      <a16:colId xmlns:a16="http://schemas.microsoft.com/office/drawing/2014/main" val="4045148645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People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Roles and Responsibilities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4673003"/>
                  </a:ext>
                </a:extLst>
              </a:tr>
              <a:tr h="2196000">
                <a:tc>
                  <a:txBody>
                    <a:bodyPr/>
                    <a:lstStyle/>
                    <a:p>
                      <a:pPr marL="0" marR="64135" lvl="0" indent="0" algn="ctr" defTabSz="914400" rtl="0" eaLnBrk="1" fontAlgn="auto" latinLnBrk="0" hangingPunct="1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>
                          <a:tab pos="114300" algn="l"/>
                        </a:tabLst>
                        <a:defRPr/>
                      </a:pPr>
                      <a:r>
                        <a:rPr lang="en-AU" sz="18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Other persons at the workplace</a:t>
                      </a:r>
                      <a:endParaRPr lang="en-PH" sz="18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are the people who either visit or come from outside the organisation.</a:t>
                      </a:r>
                    </a:p>
                    <a:p>
                      <a:pPr marL="0" marR="59690" indent="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must comply with the workplace’s policies and procedures relating to health and safety, including but not limited to wearing PPE or staying away from restricted areas.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035436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24BBA4A-A3AB-40CC-8C2D-C75C53FF6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558217-0F31-40AC-9A47-EE7387CDF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972F10-57D7-44B7-9E7C-33735E67BD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B58E1-D6F2-4664-9EC8-695BB7875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44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7999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Control Measures to Minimise Risk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" b="2742"/>
          <a:stretch/>
        </p:blipFill>
        <p:spPr>
          <a:xfrm>
            <a:off x="6486525" y="1647473"/>
            <a:ext cx="5705475" cy="35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69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measures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the methods you use to reduce risks.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determine which control measures to apply, you must first identify how probable harm will occur or how severe the implications will be.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is made up of two components: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Likelihood of occurrence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Severity of consequence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777F68-0C93-3C25-97F7-D72F0EA98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FC9F2E-935E-4E8A-AD14-6AA4271C1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A9667-7802-4AC3-85F7-CFFFD1D82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6D975DF-B26D-408F-83CC-DD21BCD5502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C0F5B2-9846-4861-A314-D0FDD21C3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21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ating pair of dice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41" t="8397" r="11341" b="8397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1.4.1 Likelihood of Occurrence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questions are used to determine the likelihood of occurrence: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frequently do you perform the task?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Does performing the task more often increase the chances of harm?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it happened before in similar or related situations?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735894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an example of a measure of the likelihood of occurrence: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B30AFA-41DD-3AE7-D6C0-F7BCC35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994606"/>
              </p:ext>
            </p:extLst>
          </p:nvPr>
        </p:nvGraphicFramePr>
        <p:xfrm>
          <a:off x="838200" y="2442274"/>
          <a:ext cx="10090212" cy="3219492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169167">
                  <a:extLst>
                    <a:ext uri="{9D8B030D-6E8A-4147-A177-3AD203B41FA5}">
                      <a16:colId xmlns:a16="http://schemas.microsoft.com/office/drawing/2014/main" val="1990582677"/>
                    </a:ext>
                  </a:extLst>
                </a:gridCol>
                <a:gridCol w="5921045">
                  <a:extLst>
                    <a:ext uri="{9D8B030D-6E8A-4147-A177-3AD203B41FA5}">
                      <a16:colId xmlns:a16="http://schemas.microsoft.com/office/drawing/2014/main" val="3387157293"/>
                    </a:ext>
                  </a:extLst>
                </a:gridCol>
              </a:tblGrid>
              <a:tr h="536582">
                <a:tc gridSpan="2"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Likelihood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92357"/>
                  </a:ext>
                </a:extLst>
              </a:tr>
              <a:tr h="536582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(Almost certain)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is expected to occur in most circumstances.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3191811"/>
                  </a:ext>
                </a:extLst>
              </a:tr>
              <a:tr h="536582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 (Likely)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will probably occur in most circumstances.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2963199"/>
                  </a:ext>
                </a:extLst>
              </a:tr>
              <a:tr h="536582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 (Possible)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could occur at some time.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3608143"/>
                  </a:ext>
                </a:extLst>
              </a:tr>
              <a:tr h="536582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 (Unlikely)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is not likely to occur in normal circumstances.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2367062"/>
                  </a:ext>
                </a:extLst>
              </a:tr>
              <a:tr h="536582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 (Rare)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770" indent="-22860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This may occur only in exceptional circumstances.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577743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A44675B-9654-4D6F-A313-B5148B58C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3B38ED-49AA-4CEF-A259-2BFC479C6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DACB0CA-2B5B-4DED-9C5C-03B1BDD341A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C52E9F-CDB7-422E-85F9-808A10E8E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84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1.4.2 Severity of Consequence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questions when determining the degree of the consequence: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132CA1-4872-1B6C-887F-AB90908D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44F82CA-1212-06AD-D8C2-7E1DAC4D44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385791"/>
              </p:ext>
            </p:extLst>
          </p:nvPr>
        </p:nvGraphicFramePr>
        <p:xfrm>
          <a:off x="979813" y="2421830"/>
          <a:ext cx="9945361" cy="3507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9D9E13D-ADD8-4098-8668-4D95FD438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8C68DF-93E8-4EEB-875C-0982EE975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E12331C-27FF-431C-9978-9EADC5BED12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0F84D6-58C3-4D57-881C-C8629CFCB3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06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severity classifications: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B30AFA-41DD-3AE7-D6C0-F7BCC35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871451"/>
              </p:ext>
            </p:extLst>
          </p:nvPr>
        </p:nvGraphicFramePr>
        <p:xfrm>
          <a:off x="838200" y="2454079"/>
          <a:ext cx="10086974" cy="257791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002567">
                  <a:extLst>
                    <a:ext uri="{9D8B030D-6E8A-4147-A177-3AD203B41FA5}">
                      <a16:colId xmlns:a16="http://schemas.microsoft.com/office/drawing/2014/main" val="1990582677"/>
                    </a:ext>
                  </a:extLst>
                </a:gridCol>
                <a:gridCol w="8084407">
                  <a:extLst>
                    <a:ext uri="{9D8B030D-6E8A-4147-A177-3AD203B41FA5}">
                      <a16:colId xmlns:a16="http://schemas.microsoft.com/office/drawing/2014/main" val="3387157293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</a:rPr>
                        <a:t>Consequence</a:t>
                      </a:r>
                      <a:endParaRPr lang="en-PH" sz="18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92357"/>
                  </a:ext>
                </a:extLst>
              </a:tr>
              <a:tr h="810261">
                <a:tc>
                  <a:txBody>
                    <a:bodyPr/>
                    <a:lstStyle/>
                    <a:p>
                      <a:pPr marL="0" marR="64770" lv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 (Insignificant)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77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Minor injuries, external reputation not affected, no environmental damage and the threat of litigation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3191811"/>
                  </a:ext>
                </a:extLst>
              </a:tr>
              <a:tr h="1227657">
                <a:tc>
                  <a:txBody>
                    <a:bodyPr/>
                    <a:lstStyle/>
                    <a:p>
                      <a:pPr marL="0" marR="64770" lv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 (Minor)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77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Minor casualties that require medical attention off-site, no long-term effects, external reputation minimally affected, minor environmental damage, and single minor litigation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296319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597ABD-F9FA-43F2-B54A-FAA2FED95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A74CD6-E91D-48FE-BD4C-0DE46D26C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E961A68-B508-4FCE-99B6-6C11046E30E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C0BFC5-5A89-4180-BA95-EDF67952A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76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severity classifications: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B30AFA-41DD-3AE7-D6C0-F7BCC3533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53938"/>
              </p:ext>
            </p:extLst>
          </p:nvPr>
        </p:nvGraphicFramePr>
        <p:xfrm>
          <a:off x="838200" y="2457687"/>
          <a:ext cx="10081796" cy="314103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997281">
                  <a:extLst>
                    <a:ext uri="{9D8B030D-6E8A-4147-A177-3AD203B41FA5}">
                      <a16:colId xmlns:a16="http://schemas.microsoft.com/office/drawing/2014/main" val="1990582677"/>
                    </a:ext>
                  </a:extLst>
                </a:gridCol>
                <a:gridCol w="8084515">
                  <a:extLst>
                    <a:ext uri="{9D8B030D-6E8A-4147-A177-3AD203B41FA5}">
                      <a16:colId xmlns:a16="http://schemas.microsoft.com/office/drawing/2014/main" val="3387157293"/>
                    </a:ext>
                  </a:extLst>
                </a:gridCol>
              </a:tblGrid>
              <a:tr h="540000">
                <a:tc gridSpan="2"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1800" dirty="0">
                          <a:effectLst/>
                        </a:rPr>
                        <a:t>Consequence</a:t>
                      </a:r>
                      <a:endParaRPr lang="en-PH" sz="18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692357"/>
                  </a:ext>
                </a:extLst>
              </a:tr>
              <a:tr h="867011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 (Moderate)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77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Several casualties that require </a:t>
                      </a:r>
                      <a:r>
                        <a:rPr lang="en-US" sz="18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hospitalisation</a:t>
                      </a: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with no long-term effects, some environmental damage, and single moderate litigation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3608143"/>
                  </a:ext>
                </a:extLst>
              </a:tr>
              <a:tr h="867011">
                <a:tc>
                  <a:txBody>
                    <a:bodyPr/>
                    <a:lstStyle/>
                    <a:p>
                      <a:pPr marL="0" marR="64770" lvl="0" indent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 (Major)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77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Serious casualties, external reputation severely damaged, would cause extensive environmental damage, and single major litigation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2367062"/>
                  </a:ext>
                </a:extLst>
              </a:tr>
              <a:tr h="867011">
                <a:tc>
                  <a:txBody>
                    <a:bodyPr/>
                    <a:lstStyle/>
                    <a:p>
                      <a:pPr marL="0" marR="64770" lvl="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+mj-lt"/>
                        <a:buNone/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 (Severe)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770" indent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Legal consequences, termination of the contract, loss of life, permanent disability, external reputation irrevocably damaged, and catastrophic environmental damage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023097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1B90F03-0742-4A35-805B-0A0F08AEF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BF2D2-FD87-4AB1-85E6-1B0F739AC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ECB516A-42DA-4419-959C-7562EB53789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E6C686-0C77-4DF8-8564-6266B60E5C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57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46F5E4-2739-B71A-4CCB-AE492804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1.4.3 Risk Analysis Matrix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risk analysis matrix is a technique used to depict risk classification by combining the likelihood of occurrence and severity of consequence.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enables you to determine whether hazards require action and what mitigation actions are necessary for a particular scenario.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6287E6-1845-33E5-B9A1-4624CC26F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3B02C63-8F4E-1B6C-46D8-5EA19E29C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9" b="12017"/>
          <a:stretch/>
        </p:blipFill>
        <p:spPr>
          <a:xfrm>
            <a:off x="7039627" y="1825625"/>
            <a:ext cx="4314172" cy="3329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6A6266-99A8-470F-A471-A2496A9A6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6C8D6D-B6FA-4413-B882-0CDB313CA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CBED62-6080-4B47-9F93-97904CD0F87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179A46-D2E4-44BD-BDDE-8CE7E1E10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94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prevention and control (IPC)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method through which people can prevent infections from occurring.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Small actions like personal hygiene and hand washing can significantly impact this situation.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presentation will go through how to apply infection prevention and control to your situation.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Infection prevention and control at work ensure that disease does not prohibit you from accomplishing your work and personal goals.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376058-C213-4ACC-B483-A7171BC43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FB3A6F-258D-44A7-B9D7-11819E3F4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94ABEB9-0D61-4CC0-A19B-13E58E1E878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E7680-EA57-4D54-BA31-A49E273B8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6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risk analysis matrix is shown in the table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CA90AF-02C6-7863-562E-E965701F7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021492"/>
              </p:ext>
            </p:extLst>
          </p:nvPr>
        </p:nvGraphicFramePr>
        <p:xfrm>
          <a:off x="843379" y="2417349"/>
          <a:ext cx="10078097" cy="2837215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075185">
                  <a:extLst>
                    <a:ext uri="{9D8B030D-6E8A-4147-A177-3AD203B41FA5}">
                      <a16:colId xmlns:a16="http://schemas.microsoft.com/office/drawing/2014/main" val="3311650037"/>
                    </a:ext>
                  </a:extLst>
                </a:gridCol>
                <a:gridCol w="1733335">
                  <a:extLst>
                    <a:ext uri="{9D8B030D-6E8A-4147-A177-3AD203B41FA5}">
                      <a16:colId xmlns:a16="http://schemas.microsoft.com/office/drawing/2014/main" val="1677472711"/>
                    </a:ext>
                  </a:extLst>
                </a:gridCol>
                <a:gridCol w="1438183">
                  <a:extLst>
                    <a:ext uri="{9D8B030D-6E8A-4147-A177-3AD203B41FA5}">
                      <a16:colId xmlns:a16="http://schemas.microsoft.com/office/drawing/2014/main" val="3352364286"/>
                    </a:ext>
                  </a:extLst>
                </a:gridCol>
                <a:gridCol w="1524139">
                  <a:extLst>
                    <a:ext uri="{9D8B030D-6E8A-4147-A177-3AD203B41FA5}">
                      <a16:colId xmlns:a16="http://schemas.microsoft.com/office/drawing/2014/main" val="3105507564"/>
                    </a:ext>
                  </a:extLst>
                </a:gridCol>
                <a:gridCol w="1804987">
                  <a:extLst>
                    <a:ext uri="{9D8B030D-6E8A-4147-A177-3AD203B41FA5}">
                      <a16:colId xmlns:a16="http://schemas.microsoft.com/office/drawing/2014/main" val="1576749426"/>
                    </a:ext>
                  </a:extLst>
                </a:gridCol>
                <a:gridCol w="1502268">
                  <a:extLst>
                    <a:ext uri="{9D8B030D-6E8A-4147-A177-3AD203B41FA5}">
                      <a16:colId xmlns:a16="http://schemas.microsoft.com/office/drawing/2014/main" val="2844182044"/>
                    </a:ext>
                  </a:extLst>
                </a:gridCol>
              </a:tblGrid>
              <a:tr h="461200">
                <a:tc rowSpan="3"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Likelihood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marL="0" marR="23495" indent="0" algn="ctr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Consequence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622688"/>
                  </a:ext>
                </a:extLst>
              </a:tr>
              <a:tr h="461200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Insignificant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Minor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Major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Severe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692702"/>
                  </a:ext>
                </a:extLst>
              </a:tr>
              <a:tr h="461200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843824"/>
                  </a:ext>
                </a:extLst>
              </a:tr>
              <a:tr h="531215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3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(Almost certain)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Very 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Very High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8637474"/>
                  </a:ext>
                </a:extLst>
              </a:tr>
              <a:tr h="461200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3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 (Likely)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Very 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9195808"/>
                  </a:ext>
                </a:extLst>
              </a:tr>
              <a:tr h="461200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3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 (Possible)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758820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32686ED-E8BA-455D-8B5C-499801EC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3EE57-CEC7-411E-B59F-42CAC08B8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D0AE5DF-69D4-4EDF-8654-68C7C340809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1EB3F0-2C61-4C00-9BA4-94D8BF1DAF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204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risk analysis matrix is shown in the table below: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CA90AF-02C6-7863-562E-E965701F7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16764"/>
              </p:ext>
            </p:extLst>
          </p:nvPr>
        </p:nvGraphicFramePr>
        <p:xfrm>
          <a:off x="843379" y="2417349"/>
          <a:ext cx="10078097" cy="230600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075185">
                  <a:extLst>
                    <a:ext uri="{9D8B030D-6E8A-4147-A177-3AD203B41FA5}">
                      <a16:colId xmlns:a16="http://schemas.microsoft.com/office/drawing/2014/main" val="3311650037"/>
                    </a:ext>
                  </a:extLst>
                </a:gridCol>
                <a:gridCol w="1733335">
                  <a:extLst>
                    <a:ext uri="{9D8B030D-6E8A-4147-A177-3AD203B41FA5}">
                      <a16:colId xmlns:a16="http://schemas.microsoft.com/office/drawing/2014/main" val="1677472711"/>
                    </a:ext>
                  </a:extLst>
                </a:gridCol>
                <a:gridCol w="1438183">
                  <a:extLst>
                    <a:ext uri="{9D8B030D-6E8A-4147-A177-3AD203B41FA5}">
                      <a16:colId xmlns:a16="http://schemas.microsoft.com/office/drawing/2014/main" val="3352364286"/>
                    </a:ext>
                  </a:extLst>
                </a:gridCol>
                <a:gridCol w="1524139">
                  <a:extLst>
                    <a:ext uri="{9D8B030D-6E8A-4147-A177-3AD203B41FA5}">
                      <a16:colId xmlns:a16="http://schemas.microsoft.com/office/drawing/2014/main" val="3105507564"/>
                    </a:ext>
                  </a:extLst>
                </a:gridCol>
                <a:gridCol w="1804987">
                  <a:extLst>
                    <a:ext uri="{9D8B030D-6E8A-4147-A177-3AD203B41FA5}">
                      <a16:colId xmlns:a16="http://schemas.microsoft.com/office/drawing/2014/main" val="1576749426"/>
                    </a:ext>
                  </a:extLst>
                </a:gridCol>
                <a:gridCol w="1502268">
                  <a:extLst>
                    <a:ext uri="{9D8B030D-6E8A-4147-A177-3AD203B41FA5}">
                      <a16:colId xmlns:a16="http://schemas.microsoft.com/office/drawing/2014/main" val="2844182044"/>
                    </a:ext>
                  </a:extLst>
                </a:gridCol>
              </a:tblGrid>
              <a:tr h="461200">
                <a:tc rowSpan="3"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Likelihood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marL="0" marR="23495" indent="0" algn="ctr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Consequence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622688"/>
                  </a:ext>
                </a:extLst>
              </a:tr>
              <a:tr h="461200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Insignificant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Minor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Major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Severe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692702"/>
                  </a:ext>
                </a:extLst>
              </a:tr>
              <a:tr h="461200">
                <a:tc v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</a:t>
                      </a:r>
                      <a:endParaRPr lang="en-PH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843824"/>
                  </a:ext>
                </a:extLst>
              </a:tr>
              <a:tr h="461200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3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 (Unlikely)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High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4354895"/>
                  </a:ext>
                </a:extLst>
              </a:tr>
              <a:tr h="461200">
                <a:tc>
                  <a:txBody>
                    <a:bodyPr/>
                    <a:lstStyle/>
                    <a:p>
                      <a:pPr marL="0" marR="64135" indent="0" algn="l">
                        <a:lnSpc>
                          <a:spcPct val="113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 (Rare)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</a:t>
                      </a:r>
                      <a:endParaRPr lang="en-PH" sz="1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23495" indent="-228600" algn="ctr">
                        <a:lnSpc>
                          <a:spcPct val="115000"/>
                        </a:lnSpc>
                        <a:spcBef>
                          <a:spcPts val="720"/>
                        </a:spcBef>
                        <a:spcAft>
                          <a:spcPts val="720"/>
                        </a:spcAft>
                      </a:pPr>
                      <a:r>
                        <a:rPr lang="en-AU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Moderate</a:t>
                      </a:r>
                      <a:endParaRPr lang="en-PH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640312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EDB4DFF-868C-4F84-89AF-500335049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5FB5AD-855E-4305-954A-4B20106ED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5B17305-F34B-4EC8-8946-5725856DCDB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EEFCC-FA82-451B-87AF-1DA4F2F0F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05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risk classifications need various responses: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Situations classified as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risk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managed by routine procedures.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Situations classified as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moderate risk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managed by specific monitoring or audit procedures.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Situations classified as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high-risk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serious and must be addressed immediately.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Situations classified as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very high risk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call for a specific response according to the context and effectiveness of your healthcare facility's existing strategies and controls.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D87FB0-1ABE-19CC-559E-1E05CC2E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867C0-151D-4789-9241-EF93E1AF5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8DF81-F74E-4F5F-8D8F-EB02F2C92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F71D40C-7D05-4B3C-A59A-409DAA2F85A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C95BE5-4580-499C-96DD-A66BCFF09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23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1.4.4 Identifying Control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Hierarchy of Control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most effective control measure sits at the top. Below is the hierarchy of control: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619A88C-2DF6-D1F5-B1F2-56AC36A720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069233"/>
              </p:ext>
            </p:extLst>
          </p:nvPr>
        </p:nvGraphicFramePr>
        <p:xfrm>
          <a:off x="838200" y="2887795"/>
          <a:ext cx="10086975" cy="328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16BB76F-F61E-4C1B-99F5-9F0AA59C6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CFB25-19E8-454C-8CC6-B2489DACF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DEBFB64-1023-42D8-B118-2C94C3D731E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F5376F-EF1D-45F4-8960-B73341EC2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6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rtoon checklist and pencil">
            <a:extLst>
              <a:ext uri="{FF2B5EF4-FFF2-40B4-BE49-F238E27FC236}">
                <a16:creationId xmlns:a16="http://schemas.microsoft.com/office/drawing/2014/main" id="{5087A7E6-D33A-72A8-3697-D922EC5627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" r="13026"/>
          <a:stretch/>
        </p:blipFill>
        <p:spPr>
          <a:xfrm>
            <a:off x="4255363" y="1"/>
            <a:ext cx="7936637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40DC8BF-0F9F-92E0-ADB8-0330C78F329A}"/>
              </a:ext>
            </a:extLst>
          </p:cNvPr>
          <p:cNvSpPr/>
          <p:nvPr/>
        </p:nvSpPr>
        <p:spPr>
          <a:xfrm>
            <a:off x="394638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9457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and Guidelines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and guidelines are regulations developed by the Australian industry and professionals to ensure the quality of processes and products.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examples: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Health and Safety Legislation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Australian Guidelines for the Prevention and Control of Infection in Healthcare 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327024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Control Measures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control measures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entails deciding the control measure to use in response to a hazard.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the ways to identify hazard control measures:</a:t>
            </a:r>
          </a:p>
          <a:p>
            <a:pPr marL="45720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the task, work site, and the associated hazards.</a:t>
            </a:r>
          </a:p>
          <a:p>
            <a:pPr marL="45720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Come up with measures that correspond to the hierarchy of control.</a:t>
            </a:r>
          </a:p>
          <a:p>
            <a:pPr marL="457200" indent="-4572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Pick a preferred control option.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FDC15E-CAC9-18AE-AD70-2ED75B1CF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C2435F-96C9-4C80-901D-73E0DDAB7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A3F818-E5BF-4B72-BBF3-3B6D68CEC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3C55BD8-1E32-4899-ADD4-0E0B643B5C0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80E013-81EC-466D-B082-79ADBD744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0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 Information Relevant to Risk Management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" b="2776"/>
          <a:stretch/>
        </p:blipFill>
        <p:spPr>
          <a:xfrm>
            <a:off x="6486525" y="1631468"/>
            <a:ext cx="5705475" cy="35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22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is a step-by-step approach to risk management: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EA88825-BFEA-A645-C1FC-4F38FA1864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1379964"/>
              </p:ext>
            </p:extLst>
          </p:nvPr>
        </p:nvGraphicFramePr>
        <p:xfrm>
          <a:off x="838200" y="2441359"/>
          <a:ext cx="10086974" cy="3735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C29EFC9-1CFE-44E8-842F-188FB962F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814F68-1465-44FB-84ED-D870C9B56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A2F3B81-ABB0-4382-8951-42576BC242F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F50B49-945A-4452-B63A-26B9A5190E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5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ds typing on keyboard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r="22241"/>
          <a:stretch/>
        </p:blipFill>
        <p:spPr>
          <a:xfrm>
            <a:off x="4249722" y="0"/>
            <a:ext cx="7942278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 of Information to Communicate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need to communicate the following categories of information: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Reports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Instructions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726597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ople working together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19795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with whom you will communicate involve the following: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Supervisor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 practitioner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 care professional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Responsible person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Responsible authority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007193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8" b="1018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Identify the Role of Infection Prevention and Control in the Work Setting</a:t>
            </a:r>
            <a:endParaRPr lang="en-PH" sz="5100" dirty="0"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92500" lnSpcReduction="20000"/>
          </a:bodyPr>
          <a:lstStyle/>
          <a:p>
            <a:pPr algn="l"/>
            <a:r>
              <a:rPr lang="en-US" dirty="0"/>
              <a:t>HLTINF006 - Apply basic principles and practices of infection prevention and control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Policies and Procedures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Lotus Compassionate Care Services policies and procedures can be used as a reference for communicating with other personnel: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take immediate action to remove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 associated with any hazards.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notify your supervisor immediately if you cannot control the hazard.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document all hazards identified or reported by clients, visitors and/or family members which they cannot eliminate immediately.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478EC1-84E6-1395-D695-BB07F247A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B35A3-E985-44CD-B297-E8DEF0AD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8DFB30-8CB8-45A6-B7E9-F2BD9F4A5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D023DD7-3284-4A1C-95FC-7A84C11413F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A40C22-E8C4-4BC2-91D3-BC894465B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135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Lotus Compassionate Care Services policies and procedures can be used as a reference for communicating with other personnel: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hazards must be documented on the Hazard Report Form.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Hazard Report Form must be completed and forwarded to the supervisor within the prescribed timeframe.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E5A34-ABB2-411E-9A09-F487EC668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ED32B-4BBE-49E7-AB6A-7F9976690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2AACB2C-6674-4820-BE6D-C5A86FA17B9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375AED-111D-49D8-917A-74B72E81A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Communicating With Others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communicate efficiently with others about infection risk management, here are a few tips: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 attentively.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Speak clearly.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effective questions.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0EC201CF-E698-4C2E-9F64-9E675A1AFEAB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5256" y="1825625"/>
            <a:ext cx="5178544" cy="345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EA76BD-2A63-46B3-A886-FF303843D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B122C-578E-41AA-B493-5EEE4F136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EC3D79-E763-4221-8C2D-E87B77F8576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11D4FE-5752-4895-BFE2-738AD2D60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898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1.6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Risks and Risk Management Strategies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" b="2774"/>
          <a:stretch/>
        </p:blipFill>
        <p:spPr>
          <a:xfrm>
            <a:off x="6486525" y="1631468"/>
            <a:ext cx="5705475" cy="35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29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using laptop">
            <a:extLst>
              <a:ext uri="{FF2B5EF4-FFF2-40B4-BE49-F238E27FC236}">
                <a16:creationId xmlns:a16="http://schemas.microsoft.com/office/drawing/2014/main" id="{5E6C8ED1-F248-DC6B-8DE2-B56CA9BB4F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19935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778BE9-9BDD-5979-52E8-4C2826F5B2F1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Recording Identified Infection Risks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ideas for recording detected infection risks: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if existing documents have taken note of the infection risk before.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appropriate form when updating or starting a record of identified risks.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that all information recorded is accurate and complete.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0776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knowledgeable about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organisation's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risk-recording policies and procedures.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details: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8FBCFBC-F498-EDD8-8107-00298110C8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6403731"/>
              </p:ext>
            </p:extLst>
          </p:nvPr>
        </p:nvGraphicFramePr>
        <p:xfrm>
          <a:off x="876299" y="2843407"/>
          <a:ext cx="10048875" cy="3308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4519F29-0BAC-482E-B750-E6EC183E4B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328E42-635E-4BCE-815D-E5106F5AD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C9AA9B-96A6-40A4-8873-D33741BF6BB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D35DD0-212E-46AF-B872-51A737E087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12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Hazard and Risk Identification Forms</a:t>
            </a:r>
          </a:p>
          <a:p>
            <a:pPr marL="0" indent="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reporting hazards: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the hazard to your direct supervisor.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Fill out a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 Report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form,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 Identification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form, or hazard register.</a:t>
            </a:r>
          </a:p>
          <a:p>
            <a:pPr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details about the hazard, including the following:</a:t>
            </a:r>
          </a:p>
          <a:p>
            <a:pPr marL="6876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location of the hazard</a:t>
            </a:r>
          </a:p>
          <a:p>
            <a:pPr marL="687600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description of the hazard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E7D848-A5CC-16DA-E3FA-6DB1C1CB9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59F518-11AA-4861-9FEA-8DB140570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C9E5C6-1B40-452B-BE94-94D149C6D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269FE34-93E8-484C-B31A-C93BC8D5050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455CE-576A-4306-88FA-67D868933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53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21F660-1DAF-8691-F498-5DDC459E94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87" r="13536"/>
          <a:stretch/>
        </p:blipFill>
        <p:spPr>
          <a:xfrm>
            <a:off x="6380303" y="1929008"/>
            <a:ext cx="4689599" cy="40212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Recording Risk Management Strategies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 strategies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the methods implemented to address the identified risks.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Strengthening staff education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Establishing a reporting system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Promoting transparency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Enhancing communication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0F3FA-A5E9-8818-AEF6-55CBC7795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77145B-5E46-4A2B-B46F-EC81A9F87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342FBA-4B9C-4186-8F61-7F6A75346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ABD69AF-209C-42C8-98DE-B17747D72CE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C5F896-3BBB-4CAA-BC9A-E133EC1C7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82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management strategies and details must be recorded in a risk register document.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risk registry aims to provide answers to the following questions: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the identified infection hazards?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harm that the hazard could cause?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the likelihood that harm would occur?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effective are the current control measures?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are further control measures required?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BDC04-FE3F-4910-87F4-E48DC919E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C1B48-057C-40D7-84E6-0D58A00D9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EB2628E-FC7B-48E8-8AB3-E949367B7F5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1F99E-F410-4D91-930A-764F78122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81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5832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Keeping track of the risk management process helps to: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AFD5DF0-28FA-7450-BFDF-D08714FB4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116529"/>
              </p:ext>
            </p:extLst>
          </p:nvPr>
        </p:nvGraphicFramePr>
        <p:xfrm>
          <a:off x="905522" y="2334827"/>
          <a:ext cx="10018511" cy="367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C3B3E29-41C4-FB9F-5643-A71DCCE9D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0A900D-D204-4636-B66F-FE643957E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68D8A-D95A-43B5-A698-C37C46C050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277EC04-7AEE-4FF5-A613-BA435681C32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EB044-7D51-4C50-A86A-D58435ADA7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8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5654675" cy="6858000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Relevant Standards and Guidelines 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" b="2774"/>
          <a:stretch/>
        </p:blipFill>
        <p:spPr>
          <a:xfrm>
            <a:off x="6537326" y="1647473"/>
            <a:ext cx="5654674" cy="35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457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role of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standard and transmission-based precautions for infection prevention and control in the work setting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to potential and actual exposure to infection risks within scope of own role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187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1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BA3A2C-4E38-42BC-9155-38ECC579C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9BEA9-32A8-400D-A5D0-7C8764C38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EB2272-B8DA-4E8B-B6F5-39154C73B1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95FF86-6AE8-4376-A898-74AA4477C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71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18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Standards and guidelines are documents developed by industries to ensure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Services, products and processes are at the minimum expected quality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outcomes of your work reach the quality set by industry experts</a:t>
            </a:r>
            <a:endParaRPr lang="en-AU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05C444-A364-6436-A0E8-7044D386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B68E525-8605-5D2A-C9E4-22F95785F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/>
          <a:stretch/>
        </p:blipFill>
        <p:spPr>
          <a:xfrm>
            <a:off x="6337224" y="1825625"/>
            <a:ext cx="5016575" cy="3490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DF5C92-3EB8-42F4-BF6D-DF7AAB465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B340A-34BA-425C-B6D3-AEE9E5CF5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D89B0E7-6A9F-4406-89C3-7E1092B81B2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6EF833-3FA3-4304-8A8E-3F3698FA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0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41214-2D7E-5F3E-1954-E14897FF9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4" r="19363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1E3C24-B3BE-E59B-39AF-9C166604BE8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474E25-7C80-54DC-3F36-88A6CAC03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Standards and guidelines may vary based on your job role and setting.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standards and guidelines: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Australian Guidelines for the Prevention and Control of Infection in Healthcare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Preventing and Controlling Infections Standard of the National Safety and Quality Health Service (NSQHS) Standards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6DF8B0-31BC-E274-0FF5-2E1858F54BA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Identify the Role of Infection Prevention and Control in the Work Setting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826509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dad8055-0b31-433a-8243-67070a30e3dd" xsi:nil="true"/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FF376-D503-4451-98A5-28499D684D0B}">
  <ds:schemaRefs>
    <ds:schemaRef ds:uri="9070b689-7605-479f-8804-a59ee445c744"/>
    <ds:schemaRef ds:uri="http://purl.org/dc/elements/1.1/"/>
    <ds:schemaRef ds:uri="http://purl.org/dc/terms/"/>
    <ds:schemaRef ds:uri="6cecd733-34d5-425b-8041-9161b6f347cb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sharepoint/v3"/>
    <ds:schemaRef ds:uri="http://schemas.microsoft.com/office/2006/metadata/properties"/>
    <ds:schemaRef ds:uri="http://www.w3.org/XML/1998/namespace"/>
    <ds:schemaRef ds:uri="4dad8055-0b31-433a-8243-67070a30e3dd"/>
    <ds:schemaRef ds:uri="29a6e72c-4bd6-4753-a151-c4743ef85a8a"/>
  </ds:schemaRefs>
</ds:datastoreItem>
</file>

<file path=customXml/itemProps2.xml><?xml version="1.0" encoding="utf-8"?>
<ds:datastoreItem xmlns:ds="http://schemas.openxmlformats.org/officeDocument/2006/customXml" ds:itemID="{A567CD8D-30FC-4496-9291-4761A7EEC3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1019aa4-092a-489f-a93b-50ae2bbd82bd}" enabled="1" method="Standard" siteId="{6a3a435d-3aa3-47a8-87fa-0e6bd220e17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3386</TotalTime>
  <Words>3750</Words>
  <Application>Microsoft Office PowerPoint</Application>
  <PresentationFormat>Widescreen</PresentationFormat>
  <Paragraphs>492</Paragraphs>
  <Slides>71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Bauhaus Md BT</vt:lpstr>
      <vt:lpstr>Calibri</vt:lpstr>
      <vt:lpstr>Calibri Light</vt:lpstr>
      <vt:lpstr>Courier New</vt:lpstr>
      <vt:lpstr>Wingdings</vt:lpstr>
      <vt:lpstr>Office Theme</vt:lpstr>
      <vt:lpstr>1_Office Theme</vt:lpstr>
      <vt:lpstr>PowerPoint Presentation</vt:lpstr>
      <vt:lpstr>About this Unit of Competency</vt:lpstr>
      <vt:lpstr>PowerPoint Presentation</vt:lpstr>
      <vt:lpstr>Presentation Objectives</vt:lpstr>
      <vt:lpstr>Introduction</vt:lpstr>
      <vt:lpstr>Identify the Role of Infection Prevention and Control in the Work Setting</vt:lpstr>
      <vt:lpstr>1.1   Identify Relevant Standards and Guidelines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   Identify Infection Risks and Hazards </vt:lpstr>
      <vt:lpstr>PowerPoint Presentation</vt:lpstr>
      <vt:lpstr>PowerPoint Presentation</vt:lpstr>
      <vt:lpstr>PowerPoint Presentation</vt:lpstr>
      <vt:lpstr>PowerPoint Presentation</vt:lpstr>
      <vt:lpstr>1.2.1 Causative Agent</vt:lpstr>
      <vt:lpstr>PowerPoint Presentation</vt:lpstr>
      <vt:lpstr>PowerPoint Presentation</vt:lpstr>
      <vt:lpstr>PowerPoint Presentation</vt:lpstr>
      <vt:lpstr>1.2.2 Reservoir</vt:lpstr>
      <vt:lpstr>PowerPoint Presentation</vt:lpstr>
      <vt:lpstr>1.2.3 Portal of Entry or Exit</vt:lpstr>
      <vt:lpstr>PowerPoint Presentation</vt:lpstr>
      <vt:lpstr>1.2.4 Means of Transmission</vt:lpstr>
      <vt:lpstr>PowerPoint Presentation</vt:lpstr>
      <vt:lpstr>PowerPoint Presentation</vt:lpstr>
      <vt:lpstr>PowerPoint Presentation</vt:lpstr>
      <vt:lpstr>1.2.5 Susceptible Host</vt:lpstr>
      <vt:lpstr>1.2.6 Identifying Infection Risks and Hazards</vt:lpstr>
      <vt:lpstr>PowerPoint Presentation</vt:lpstr>
      <vt:lpstr>1.3   Identify Roles and Responsibilities in Relation to Infection Prevention and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1.4   Identify Control Measures to Minimise Risk</vt:lpstr>
      <vt:lpstr>PowerPoint Presentation</vt:lpstr>
      <vt:lpstr>1.4.1 Likelihood of Occurrence</vt:lpstr>
      <vt:lpstr>PowerPoint Presentation</vt:lpstr>
      <vt:lpstr>1.4.2 Severity of Consequence</vt:lpstr>
      <vt:lpstr>PowerPoint Presentation</vt:lpstr>
      <vt:lpstr>PowerPoint Presentation</vt:lpstr>
      <vt:lpstr>1.4.3 Risk Analysis Matrix</vt:lpstr>
      <vt:lpstr>PowerPoint Presentation</vt:lpstr>
      <vt:lpstr>PowerPoint Presentation</vt:lpstr>
      <vt:lpstr>PowerPoint Presentation</vt:lpstr>
      <vt:lpstr>1.4.4 Identifying Control Measures</vt:lpstr>
      <vt:lpstr>PowerPoint Presentation</vt:lpstr>
      <vt:lpstr>PowerPoint Presentation</vt:lpstr>
      <vt:lpstr>1.5   Communicate Information Relevant to Risk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1.6   Document Risks and Risk Management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545</cp:revision>
  <dcterms:created xsi:type="dcterms:W3CDTF">2020-09-30T05:05:23Z</dcterms:created>
  <dcterms:modified xsi:type="dcterms:W3CDTF">2023-12-13T05:15:12Z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0x010100DD51334FE81C084784F3072C334382AE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2022-10-26T23:16:53Z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dee7d9f6-4630-4acc-8ec1-2d38437b5447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102593700.000000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